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521" r:id="rId2"/>
    <p:sldId id="483" r:id="rId3"/>
    <p:sldId id="509" r:id="rId4"/>
    <p:sldId id="499" r:id="rId5"/>
    <p:sldId id="502" r:id="rId6"/>
    <p:sldId id="503" r:id="rId7"/>
    <p:sldId id="504" r:id="rId8"/>
    <p:sldId id="505" r:id="rId9"/>
    <p:sldId id="501" r:id="rId10"/>
    <p:sldId id="473" r:id="rId11"/>
    <p:sldId id="508" r:id="rId12"/>
    <p:sldId id="506" r:id="rId13"/>
    <p:sldId id="510" r:id="rId14"/>
    <p:sldId id="511" r:id="rId15"/>
    <p:sldId id="512" r:id="rId16"/>
    <p:sldId id="513" r:id="rId17"/>
    <p:sldId id="514" r:id="rId18"/>
    <p:sldId id="522" r:id="rId19"/>
    <p:sldId id="523" r:id="rId20"/>
    <p:sldId id="519" r:id="rId21"/>
  </p:sldIdLst>
  <p:sldSz cx="9144000" cy="6858000" type="screen4x3"/>
  <p:notesSz cx="9875838" cy="6743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1CE"/>
    <a:srgbClr val="00A4DE"/>
    <a:srgbClr val="B4B4B4"/>
    <a:srgbClr val="9B9B9B"/>
    <a:srgbClr val="4F81BD"/>
    <a:srgbClr val="00AAE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85080" autoAdjust="0"/>
  </p:normalViewPr>
  <p:slideViewPr>
    <p:cSldViewPr>
      <p:cViewPr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F2FB3-0A4C-45B2-AEC3-539663EF31E6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812BDDB7-C1F8-4372-9476-F580A33A8BB4}">
      <dgm:prSet phldrT="[Texte]"/>
      <dgm:spPr/>
      <dgm:t>
        <a:bodyPr/>
        <a:lstStyle/>
        <a:p>
          <a:r>
            <a:rPr lang="en-US" noProof="0" dirty="0" smtClean="0"/>
            <a:t>Traceability</a:t>
          </a:r>
          <a:endParaRPr lang="en-US" noProof="0" dirty="0"/>
        </a:p>
      </dgm:t>
    </dgm:pt>
    <dgm:pt modelId="{8D7E3739-87A1-4222-B9AE-A5988636B65C}" type="parTrans" cxnId="{93C352D9-DFE5-44F6-8648-194B3147B389}">
      <dgm:prSet/>
      <dgm:spPr/>
      <dgm:t>
        <a:bodyPr/>
        <a:lstStyle/>
        <a:p>
          <a:endParaRPr lang="en-US"/>
        </a:p>
      </dgm:t>
    </dgm:pt>
    <dgm:pt modelId="{C14A44A4-C74E-4A10-8EFB-0197C92DAF8A}" type="sibTrans" cxnId="{93C352D9-DFE5-44F6-8648-194B3147B389}">
      <dgm:prSet/>
      <dgm:spPr/>
      <dgm:t>
        <a:bodyPr/>
        <a:lstStyle/>
        <a:p>
          <a:endParaRPr lang="en-US"/>
        </a:p>
      </dgm:t>
    </dgm:pt>
    <dgm:pt modelId="{A7768D80-3250-4159-8F5E-A8D95D278501}">
      <dgm:prSet phldrT="[Texte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5995F33-23DD-45F3-8229-DA882C33454F}" type="parTrans" cxnId="{BA2A9EBA-8BE7-4D21-B9FD-0F3265BAD9D6}">
      <dgm:prSet/>
      <dgm:spPr/>
      <dgm:t>
        <a:bodyPr/>
        <a:lstStyle/>
        <a:p>
          <a:endParaRPr lang="en-US"/>
        </a:p>
      </dgm:t>
    </dgm:pt>
    <dgm:pt modelId="{7785EA29-F4DE-44BC-8821-7EEDF5863639}" type="sibTrans" cxnId="{BA2A9EBA-8BE7-4D21-B9FD-0F3265BAD9D6}">
      <dgm:prSet/>
      <dgm:spPr/>
      <dgm:t>
        <a:bodyPr/>
        <a:lstStyle/>
        <a:p>
          <a:endParaRPr lang="en-US"/>
        </a:p>
      </dgm:t>
    </dgm:pt>
    <dgm:pt modelId="{98F5B392-9962-463A-AF0D-AF440957C7FA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Vehicle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Identification</a:t>
          </a:r>
        </a:p>
      </dgm:t>
    </dgm:pt>
    <dgm:pt modelId="{820C532F-90A3-42B0-87B5-D062B4ACF762}" type="parTrans" cxnId="{BF5CA43E-81AB-4A58-81FE-0022CEB876AF}">
      <dgm:prSet/>
      <dgm:spPr/>
      <dgm:t>
        <a:bodyPr/>
        <a:lstStyle/>
        <a:p>
          <a:endParaRPr lang="en-US"/>
        </a:p>
      </dgm:t>
    </dgm:pt>
    <dgm:pt modelId="{290EC60E-0111-4129-85D7-ACEF4DBF097D}" type="sibTrans" cxnId="{BF5CA43E-81AB-4A58-81FE-0022CEB876AF}">
      <dgm:prSet/>
      <dgm:spPr/>
      <dgm:t>
        <a:bodyPr/>
        <a:lstStyle/>
        <a:p>
          <a:endParaRPr lang="en-US"/>
        </a:p>
      </dgm:t>
    </dgm:pt>
    <dgm:pt modelId="{90E7957A-161B-403F-BF81-1B7C5E13423A}">
      <dgm:prSet phldrT="[Texte]"/>
      <dgm:spPr/>
      <dgm:t>
        <a:bodyPr/>
        <a:lstStyle/>
        <a:p>
          <a:r>
            <a:rPr lang="en-US" dirty="0" smtClean="0"/>
            <a:t>Security for</a:t>
          </a:r>
        </a:p>
        <a:p>
          <a:r>
            <a:rPr lang="en-US" dirty="0" smtClean="0"/>
            <a:t>Data and exchange</a:t>
          </a:r>
          <a:endParaRPr lang="en-US" dirty="0"/>
        </a:p>
      </dgm:t>
    </dgm:pt>
    <dgm:pt modelId="{123020F3-4297-405B-8D3E-21393970A216}" type="parTrans" cxnId="{249FABC8-CEF4-4566-A13A-9686E8C37803}">
      <dgm:prSet/>
      <dgm:spPr/>
      <dgm:t>
        <a:bodyPr/>
        <a:lstStyle/>
        <a:p>
          <a:endParaRPr lang="en-US"/>
        </a:p>
      </dgm:t>
    </dgm:pt>
    <dgm:pt modelId="{CB19B525-7011-4188-A1A4-F528383994BA}" type="sibTrans" cxnId="{249FABC8-CEF4-4566-A13A-9686E8C37803}">
      <dgm:prSet/>
      <dgm:spPr/>
      <dgm:t>
        <a:bodyPr/>
        <a:lstStyle/>
        <a:p>
          <a:endParaRPr lang="en-US"/>
        </a:p>
      </dgm:t>
    </dgm:pt>
    <dgm:pt modelId="{C72A7CA9-082F-4B4C-AC08-997E44A124ED}" type="pres">
      <dgm:prSet presAssocID="{264F2FB3-0A4C-45B2-AEC3-539663EF31E6}" presName="CompostProcess" presStyleCnt="0">
        <dgm:presLayoutVars>
          <dgm:dir/>
          <dgm:resizeHandles val="exact"/>
        </dgm:presLayoutVars>
      </dgm:prSet>
      <dgm:spPr/>
    </dgm:pt>
    <dgm:pt modelId="{CEEB2646-101F-4B76-A8A3-C3C64240BBCE}" type="pres">
      <dgm:prSet presAssocID="{264F2FB3-0A4C-45B2-AEC3-539663EF31E6}" presName="arrow" presStyleLbl="bgShp" presStyleIdx="0" presStyleCnt="1" custLinFactNeighborX="288"/>
      <dgm:spPr>
        <a:blipFill rotWithShape="0">
          <a:blip xmlns:r="http://schemas.openxmlformats.org/officeDocument/2006/relationships"/>
          <a:stretch>
            <a:fillRect/>
          </a:stretch>
        </a:blipFill>
      </dgm:spPr>
    </dgm:pt>
    <dgm:pt modelId="{B9B1B4E8-C677-4ABB-8C03-2B25F0EEED37}" type="pres">
      <dgm:prSet presAssocID="{264F2FB3-0A4C-45B2-AEC3-539663EF31E6}" presName="linearProcess" presStyleCnt="0"/>
      <dgm:spPr/>
    </dgm:pt>
    <dgm:pt modelId="{73864986-F416-4CB9-8BC9-8851FB16CA7A}" type="pres">
      <dgm:prSet presAssocID="{812BDDB7-C1F8-4372-9476-F580A33A8BB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169F0-79DA-4552-9276-FC05A174EBA6}" type="pres">
      <dgm:prSet presAssocID="{C14A44A4-C74E-4A10-8EFB-0197C92DAF8A}" presName="sibTrans" presStyleCnt="0"/>
      <dgm:spPr/>
    </dgm:pt>
    <dgm:pt modelId="{E01C0BE8-978B-41D3-8FDB-22BC311B1FEB}" type="pres">
      <dgm:prSet presAssocID="{A7768D80-3250-4159-8F5E-A8D95D27850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B4B2D-20CA-4399-9EC6-48E804B0B587}" type="pres">
      <dgm:prSet presAssocID="{7785EA29-F4DE-44BC-8821-7EEDF5863639}" presName="sibTrans" presStyleCnt="0"/>
      <dgm:spPr/>
    </dgm:pt>
    <dgm:pt modelId="{E373D65A-87E6-4D65-BE50-7F2812DA1BAF}" type="pres">
      <dgm:prSet presAssocID="{98F5B392-9962-463A-AF0D-AF440957C7F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B3AFA-AE36-4F63-8714-ECA622C3FF23}" type="pres">
      <dgm:prSet presAssocID="{290EC60E-0111-4129-85D7-ACEF4DBF097D}" presName="sibTrans" presStyleCnt="0"/>
      <dgm:spPr/>
    </dgm:pt>
    <dgm:pt modelId="{4F35DE90-8758-4245-B025-90B3F7026105}" type="pres">
      <dgm:prSet presAssocID="{90E7957A-161B-403F-BF81-1B7C5E1342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AE33E7-F702-4CD9-AA2C-9CB499C023D8}" type="presOf" srcId="{812BDDB7-C1F8-4372-9476-F580A33A8BB4}" destId="{73864986-F416-4CB9-8BC9-8851FB16CA7A}" srcOrd="0" destOrd="0" presId="urn:microsoft.com/office/officeart/2005/8/layout/hProcess9"/>
    <dgm:cxn modelId="{7000E483-A2B2-4469-B2FA-1DBC9FBA7914}" type="presOf" srcId="{90E7957A-161B-403F-BF81-1B7C5E13423A}" destId="{4F35DE90-8758-4245-B025-90B3F7026105}" srcOrd="0" destOrd="0" presId="urn:microsoft.com/office/officeart/2005/8/layout/hProcess9"/>
    <dgm:cxn modelId="{93C352D9-DFE5-44F6-8648-194B3147B389}" srcId="{264F2FB3-0A4C-45B2-AEC3-539663EF31E6}" destId="{812BDDB7-C1F8-4372-9476-F580A33A8BB4}" srcOrd="0" destOrd="0" parTransId="{8D7E3739-87A1-4222-B9AE-A5988636B65C}" sibTransId="{C14A44A4-C74E-4A10-8EFB-0197C92DAF8A}"/>
    <dgm:cxn modelId="{19C499FA-52B9-487D-917F-EACB21713EFA}" type="presOf" srcId="{264F2FB3-0A4C-45B2-AEC3-539663EF31E6}" destId="{C72A7CA9-082F-4B4C-AC08-997E44A124ED}" srcOrd="0" destOrd="0" presId="urn:microsoft.com/office/officeart/2005/8/layout/hProcess9"/>
    <dgm:cxn modelId="{BA2A9EBA-8BE7-4D21-B9FD-0F3265BAD9D6}" srcId="{264F2FB3-0A4C-45B2-AEC3-539663EF31E6}" destId="{A7768D80-3250-4159-8F5E-A8D95D278501}" srcOrd="1" destOrd="0" parTransId="{E5995F33-23DD-45F3-8229-DA882C33454F}" sibTransId="{7785EA29-F4DE-44BC-8821-7EEDF5863639}"/>
    <dgm:cxn modelId="{10F90AFC-A0EB-47D9-958A-5F1823060AD7}" type="presOf" srcId="{98F5B392-9962-463A-AF0D-AF440957C7FA}" destId="{E373D65A-87E6-4D65-BE50-7F2812DA1BAF}" srcOrd="0" destOrd="0" presId="urn:microsoft.com/office/officeart/2005/8/layout/hProcess9"/>
    <dgm:cxn modelId="{249FABC8-CEF4-4566-A13A-9686E8C37803}" srcId="{264F2FB3-0A4C-45B2-AEC3-539663EF31E6}" destId="{90E7957A-161B-403F-BF81-1B7C5E13423A}" srcOrd="3" destOrd="0" parTransId="{123020F3-4297-405B-8D3E-21393970A216}" sibTransId="{CB19B525-7011-4188-A1A4-F528383994BA}"/>
    <dgm:cxn modelId="{43D87491-556B-4109-ADA6-7C8633384E40}" type="presOf" srcId="{A7768D80-3250-4159-8F5E-A8D95D278501}" destId="{E01C0BE8-978B-41D3-8FDB-22BC311B1FEB}" srcOrd="0" destOrd="0" presId="urn:microsoft.com/office/officeart/2005/8/layout/hProcess9"/>
    <dgm:cxn modelId="{BF5CA43E-81AB-4A58-81FE-0022CEB876AF}" srcId="{264F2FB3-0A4C-45B2-AEC3-539663EF31E6}" destId="{98F5B392-9962-463A-AF0D-AF440957C7FA}" srcOrd="2" destOrd="0" parTransId="{820C532F-90A3-42B0-87B5-D062B4ACF762}" sibTransId="{290EC60E-0111-4129-85D7-ACEF4DBF097D}"/>
    <dgm:cxn modelId="{EF7F954B-E71A-4B3B-83F3-DCCAB8A49DDF}" type="presParOf" srcId="{C72A7CA9-082F-4B4C-AC08-997E44A124ED}" destId="{CEEB2646-101F-4B76-A8A3-C3C64240BBCE}" srcOrd="0" destOrd="0" presId="urn:microsoft.com/office/officeart/2005/8/layout/hProcess9"/>
    <dgm:cxn modelId="{E34EAD35-96EF-4C42-98E0-DDD99149EC50}" type="presParOf" srcId="{C72A7CA9-082F-4B4C-AC08-997E44A124ED}" destId="{B9B1B4E8-C677-4ABB-8C03-2B25F0EEED37}" srcOrd="1" destOrd="0" presId="urn:microsoft.com/office/officeart/2005/8/layout/hProcess9"/>
    <dgm:cxn modelId="{23E7BE28-D3AB-4A8D-A763-FFA9C82F74CD}" type="presParOf" srcId="{B9B1B4E8-C677-4ABB-8C03-2B25F0EEED37}" destId="{73864986-F416-4CB9-8BC9-8851FB16CA7A}" srcOrd="0" destOrd="0" presId="urn:microsoft.com/office/officeart/2005/8/layout/hProcess9"/>
    <dgm:cxn modelId="{8014A015-E049-493F-A842-272C92FF95D2}" type="presParOf" srcId="{B9B1B4E8-C677-4ABB-8C03-2B25F0EEED37}" destId="{077169F0-79DA-4552-9276-FC05A174EBA6}" srcOrd="1" destOrd="0" presId="urn:microsoft.com/office/officeart/2005/8/layout/hProcess9"/>
    <dgm:cxn modelId="{AA9BBC17-17A8-415B-9508-50DA0AE10412}" type="presParOf" srcId="{B9B1B4E8-C677-4ABB-8C03-2B25F0EEED37}" destId="{E01C0BE8-978B-41D3-8FDB-22BC311B1FEB}" srcOrd="2" destOrd="0" presId="urn:microsoft.com/office/officeart/2005/8/layout/hProcess9"/>
    <dgm:cxn modelId="{6FAAE1F6-8633-4708-ADFE-8ABD9B9313C2}" type="presParOf" srcId="{B9B1B4E8-C677-4ABB-8C03-2B25F0EEED37}" destId="{224B4B2D-20CA-4399-9EC6-48E804B0B587}" srcOrd="3" destOrd="0" presId="urn:microsoft.com/office/officeart/2005/8/layout/hProcess9"/>
    <dgm:cxn modelId="{C6BF61D4-5966-477B-AFDA-6CC05A664F24}" type="presParOf" srcId="{B9B1B4E8-C677-4ABB-8C03-2B25F0EEED37}" destId="{E373D65A-87E6-4D65-BE50-7F2812DA1BAF}" srcOrd="4" destOrd="0" presId="urn:microsoft.com/office/officeart/2005/8/layout/hProcess9"/>
    <dgm:cxn modelId="{5C7C98D6-F070-43EA-A06C-C8497FB8C773}" type="presParOf" srcId="{B9B1B4E8-C677-4ABB-8C03-2B25F0EEED37}" destId="{90DB3AFA-AE36-4F63-8714-ECA622C3FF23}" srcOrd="5" destOrd="0" presId="urn:microsoft.com/office/officeart/2005/8/layout/hProcess9"/>
    <dgm:cxn modelId="{69097BF6-CA63-4733-95D7-3834E741C963}" type="presParOf" srcId="{B9B1B4E8-C677-4ABB-8C03-2B25F0EEED37}" destId="{4F35DE90-8758-4245-B025-90B3F702610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8EA7A-9F16-4438-A7E1-919D62F7E578}" type="doc">
      <dgm:prSet loTypeId="urn:microsoft.com/office/officeart/2005/8/layout/chevron2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5F3A4B5-1B80-4348-98C3-83D215A830F7}">
      <dgm:prSet phldrT="[Texte]"/>
      <dgm:spPr/>
      <dgm:t>
        <a:bodyPr/>
        <a:lstStyle/>
        <a:p>
          <a:r>
            <a:rPr lang="en-US" noProof="0" smtClean="0"/>
            <a:t>HW</a:t>
          </a:r>
          <a:endParaRPr lang="en-US" noProof="0"/>
        </a:p>
      </dgm:t>
    </dgm:pt>
    <dgm:pt modelId="{46388A13-4D3A-4A11-81B9-636E4DC3EDD0}" type="parTrans" cxnId="{8D7BCF5D-7884-46E1-A984-1FED99639B45}">
      <dgm:prSet/>
      <dgm:spPr/>
      <dgm:t>
        <a:bodyPr/>
        <a:lstStyle/>
        <a:p>
          <a:endParaRPr lang="en-US" noProof="0"/>
        </a:p>
      </dgm:t>
    </dgm:pt>
    <dgm:pt modelId="{44B81151-CC08-46D3-BAA2-B6475B1C7881}" type="sibTrans" cxnId="{8D7BCF5D-7884-46E1-A984-1FED99639B45}">
      <dgm:prSet/>
      <dgm:spPr/>
      <dgm:t>
        <a:bodyPr/>
        <a:lstStyle/>
        <a:p>
          <a:endParaRPr lang="en-US" noProof="0"/>
        </a:p>
      </dgm:t>
    </dgm:pt>
    <dgm:pt modelId="{F075EC6C-2268-4B1E-93FE-782AF4C6BD91}">
      <dgm:prSet phldrT="[Texte]"/>
      <dgm:spPr/>
      <dgm:t>
        <a:bodyPr/>
        <a:lstStyle/>
        <a:p>
          <a:r>
            <a:rPr lang="en-US" noProof="0" smtClean="0"/>
            <a:t>Equipement traceability</a:t>
          </a:r>
          <a:endParaRPr lang="en-US" noProof="0"/>
        </a:p>
      </dgm:t>
    </dgm:pt>
    <dgm:pt modelId="{81FB6332-C96B-4A2E-94AE-D77751D9B90B}" type="parTrans" cxnId="{F2D7DE54-7582-409B-9C41-728A23187DFF}">
      <dgm:prSet/>
      <dgm:spPr/>
      <dgm:t>
        <a:bodyPr/>
        <a:lstStyle/>
        <a:p>
          <a:endParaRPr lang="en-US" noProof="0"/>
        </a:p>
      </dgm:t>
    </dgm:pt>
    <dgm:pt modelId="{4F68215A-5C4F-4A80-8EEC-E9BE82A053BC}" type="sibTrans" cxnId="{F2D7DE54-7582-409B-9C41-728A23187DFF}">
      <dgm:prSet/>
      <dgm:spPr/>
      <dgm:t>
        <a:bodyPr/>
        <a:lstStyle/>
        <a:p>
          <a:endParaRPr lang="en-US" noProof="0"/>
        </a:p>
      </dgm:t>
    </dgm:pt>
    <dgm:pt modelId="{6C17D230-2A5F-4EAF-A8DB-63A36A15374F}">
      <dgm:prSet phldrT="[Texte]"/>
      <dgm:spPr/>
      <dgm:t>
        <a:bodyPr/>
        <a:lstStyle/>
        <a:p>
          <a:r>
            <a:rPr lang="en-US" noProof="0" smtClean="0"/>
            <a:t>Approval traceability</a:t>
          </a:r>
          <a:endParaRPr lang="en-US" noProof="0"/>
        </a:p>
      </dgm:t>
    </dgm:pt>
    <dgm:pt modelId="{8E870272-49B2-48E5-8E38-B97279282133}" type="parTrans" cxnId="{91839845-21CE-4AA1-B97E-2CE5B6217063}">
      <dgm:prSet/>
      <dgm:spPr/>
      <dgm:t>
        <a:bodyPr/>
        <a:lstStyle/>
        <a:p>
          <a:endParaRPr lang="en-US" noProof="0"/>
        </a:p>
      </dgm:t>
    </dgm:pt>
    <dgm:pt modelId="{9BF82B8D-5A19-4396-98A2-59D15AAC71EC}" type="sibTrans" cxnId="{91839845-21CE-4AA1-B97E-2CE5B6217063}">
      <dgm:prSet/>
      <dgm:spPr/>
      <dgm:t>
        <a:bodyPr/>
        <a:lstStyle/>
        <a:p>
          <a:endParaRPr lang="en-US" noProof="0"/>
        </a:p>
      </dgm:t>
    </dgm:pt>
    <dgm:pt modelId="{C53F4A64-52F2-423B-9D0A-849D7DEF309F}">
      <dgm:prSet phldrT="[Texte]"/>
      <dgm:spPr/>
      <dgm:t>
        <a:bodyPr/>
        <a:lstStyle/>
        <a:p>
          <a:r>
            <a:rPr lang="en-US" noProof="0" smtClean="0"/>
            <a:t>SW</a:t>
          </a:r>
          <a:endParaRPr lang="en-US" noProof="0"/>
        </a:p>
      </dgm:t>
    </dgm:pt>
    <dgm:pt modelId="{7B1FBE75-B0C0-43B6-B5A9-208972F5BB5A}" type="parTrans" cxnId="{A73EDE52-10C8-4CE4-A51D-35ACBF9B2C9C}">
      <dgm:prSet/>
      <dgm:spPr/>
      <dgm:t>
        <a:bodyPr/>
        <a:lstStyle/>
        <a:p>
          <a:endParaRPr lang="en-US" noProof="0"/>
        </a:p>
      </dgm:t>
    </dgm:pt>
    <dgm:pt modelId="{748FAAB1-E2D3-4EB9-AC03-7C9CCC875855}" type="sibTrans" cxnId="{A73EDE52-10C8-4CE4-A51D-35ACBF9B2C9C}">
      <dgm:prSet/>
      <dgm:spPr/>
      <dgm:t>
        <a:bodyPr/>
        <a:lstStyle/>
        <a:p>
          <a:endParaRPr lang="en-US" noProof="0"/>
        </a:p>
      </dgm:t>
    </dgm:pt>
    <dgm:pt modelId="{2DF2AA42-481D-494E-952A-4B2B8DD60BD9}">
      <dgm:prSet phldrT="[Texte]"/>
      <dgm:spPr/>
      <dgm:t>
        <a:bodyPr/>
        <a:lstStyle/>
        <a:p>
          <a:r>
            <a:rPr lang="en-US" noProof="0" smtClean="0"/>
            <a:t>SW traceability (version, approval) </a:t>
          </a:r>
          <a:endParaRPr lang="en-US" noProof="0"/>
        </a:p>
      </dgm:t>
    </dgm:pt>
    <dgm:pt modelId="{F606E0C7-9FD7-4668-A9B6-90D56504A608}" type="parTrans" cxnId="{A64A71E9-A383-4C30-8E83-FD49A6830BBC}">
      <dgm:prSet/>
      <dgm:spPr/>
      <dgm:t>
        <a:bodyPr/>
        <a:lstStyle/>
        <a:p>
          <a:endParaRPr lang="en-US" noProof="0"/>
        </a:p>
      </dgm:t>
    </dgm:pt>
    <dgm:pt modelId="{2A1DDF48-56A9-4231-9DB6-604FF9D7781E}" type="sibTrans" cxnId="{A64A71E9-A383-4C30-8E83-FD49A6830BBC}">
      <dgm:prSet/>
      <dgm:spPr/>
      <dgm:t>
        <a:bodyPr/>
        <a:lstStyle/>
        <a:p>
          <a:endParaRPr lang="en-US" noProof="0"/>
        </a:p>
      </dgm:t>
    </dgm:pt>
    <dgm:pt modelId="{F6642473-3861-47E0-B352-29626B7E7889}">
      <dgm:prSet phldrT="[Texte]"/>
      <dgm:spPr/>
      <dgm:t>
        <a:bodyPr/>
        <a:lstStyle/>
        <a:p>
          <a:r>
            <a:rPr lang="en-US" noProof="0" smtClean="0"/>
            <a:t>Protocol traceability (version, approval) </a:t>
          </a:r>
          <a:endParaRPr lang="en-US" noProof="0"/>
        </a:p>
      </dgm:t>
    </dgm:pt>
    <dgm:pt modelId="{0F5661B3-112F-4300-8CD6-C78F1B2CA514}" type="parTrans" cxnId="{02D55078-D487-4F0F-A398-9EEA8B4B334C}">
      <dgm:prSet/>
      <dgm:spPr/>
      <dgm:t>
        <a:bodyPr/>
        <a:lstStyle/>
        <a:p>
          <a:endParaRPr lang="en-US" noProof="0"/>
        </a:p>
      </dgm:t>
    </dgm:pt>
    <dgm:pt modelId="{2A65892B-EDFC-42EB-849A-094BCE5C1F99}" type="sibTrans" cxnId="{02D55078-D487-4F0F-A398-9EEA8B4B334C}">
      <dgm:prSet/>
      <dgm:spPr/>
      <dgm:t>
        <a:bodyPr/>
        <a:lstStyle/>
        <a:p>
          <a:endParaRPr lang="en-US" noProof="0"/>
        </a:p>
      </dgm:t>
    </dgm:pt>
    <dgm:pt modelId="{CD9EA989-EB45-41AE-B46B-738E431F9E4A}">
      <dgm:prSet phldrT="[Texte]"/>
      <dgm:spPr/>
      <dgm:t>
        <a:bodyPr/>
        <a:lstStyle/>
        <a:p>
          <a:r>
            <a:rPr lang="en-US" noProof="0" smtClean="0"/>
            <a:t>TEST</a:t>
          </a:r>
          <a:endParaRPr lang="en-US" noProof="0"/>
        </a:p>
      </dgm:t>
    </dgm:pt>
    <dgm:pt modelId="{56EE20D8-8A62-4AAA-B150-897F56375921}" type="parTrans" cxnId="{83C871A3-736E-4EA8-94E9-D8144B11BF78}">
      <dgm:prSet/>
      <dgm:spPr/>
      <dgm:t>
        <a:bodyPr/>
        <a:lstStyle/>
        <a:p>
          <a:endParaRPr lang="en-US" noProof="0"/>
        </a:p>
      </dgm:t>
    </dgm:pt>
    <dgm:pt modelId="{2AD37106-7C78-41F0-A1D0-C53DAAA3E945}" type="sibTrans" cxnId="{83C871A3-736E-4EA8-94E9-D8144B11BF78}">
      <dgm:prSet/>
      <dgm:spPr/>
      <dgm:t>
        <a:bodyPr/>
        <a:lstStyle/>
        <a:p>
          <a:endParaRPr lang="en-US" noProof="0"/>
        </a:p>
      </dgm:t>
    </dgm:pt>
    <dgm:pt modelId="{15841EA5-E70B-461A-B352-097A7B98112A}">
      <dgm:prSet phldrT="[Texte]"/>
      <dgm:spPr/>
      <dgm:t>
        <a:bodyPr/>
        <a:lstStyle/>
        <a:p>
          <a:r>
            <a:rPr lang="en-US" noProof="0" dirty="0" smtClean="0"/>
            <a:t>Test traceability (date, duration)</a:t>
          </a:r>
          <a:endParaRPr lang="en-US" noProof="0" dirty="0"/>
        </a:p>
      </dgm:t>
    </dgm:pt>
    <dgm:pt modelId="{CC93806A-5391-4D9D-85FE-22D6B811194D}" type="parTrans" cxnId="{1E3ED309-966F-47E3-B4E3-9346B339CF71}">
      <dgm:prSet/>
      <dgm:spPr/>
      <dgm:t>
        <a:bodyPr/>
        <a:lstStyle/>
        <a:p>
          <a:endParaRPr lang="en-US" noProof="0"/>
        </a:p>
      </dgm:t>
    </dgm:pt>
    <dgm:pt modelId="{E7E6B4AC-59EC-4CC5-94DD-82BEB7589318}" type="sibTrans" cxnId="{1E3ED309-966F-47E3-B4E3-9346B339CF71}">
      <dgm:prSet/>
      <dgm:spPr/>
      <dgm:t>
        <a:bodyPr/>
        <a:lstStyle/>
        <a:p>
          <a:endParaRPr lang="en-US" noProof="0"/>
        </a:p>
      </dgm:t>
    </dgm:pt>
    <dgm:pt modelId="{633515E5-C522-4565-AC34-2BD3A4504D33}">
      <dgm:prSet phldrT="[Texte]"/>
      <dgm:spPr/>
      <dgm:t>
        <a:bodyPr/>
        <a:lstStyle/>
        <a:p>
          <a:r>
            <a:rPr lang="en-US" noProof="0" smtClean="0"/>
            <a:t> </a:t>
          </a:r>
          <a:endParaRPr lang="en-US" noProof="0"/>
        </a:p>
      </dgm:t>
    </dgm:pt>
    <dgm:pt modelId="{8BEB7BBD-5EB0-4E52-86F0-700D7DE1C90D}" type="parTrans" cxnId="{EA4FF0EA-8FDC-4897-B780-79E1485E1EE6}">
      <dgm:prSet/>
      <dgm:spPr/>
      <dgm:t>
        <a:bodyPr/>
        <a:lstStyle/>
        <a:p>
          <a:endParaRPr lang="en-US" noProof="0"/>
        </a:p>
      </dgm:t>
    </dgm:pt>
    <dgm:pt modelId="{771112AA-26EA-4466-8B36-42DD9F0AB01C}" type="sibTrans" cxnId="{EA4FF0EA-8FDC-4897-B780-79E1485E1EE6}">
      <dgm:prSet/>
      <dgm:spPr/>
      <dgm:t>
        <a:bodyPr/>
        <a:lstStyle/>
        <a:p>
          <a:endParaRPr lang="en-US" noProof="0"/>
        </a:p>
      </dgm:t>
    </dgm:pt>
    <dgm:pt modelId="{E93EF18E-49E4-4FEC-8D58-18FEFF883829}">
      <dgm:prSet phldrT="[Texte]"/>
      <dgm:spPr/>
      <dgm:t>
        <a:bodyPr/>
        <a:lstStyle/>
        <a:p>
          <a:r>
            <a:rPr lang="en-US" noProof="0" smtClean="0"/>
            <a:t>Calibration traceability</a:t>
          </a:r>
          <a:endParaRPr lang="en-US" noProof="0"/>
        </a:p>
      </dgm:t>
    </dgm:pt>
    <dgm:pt modelId="{D494D46F-64BC-4BB8-9861-508C06414E28}" type="parTrans" cxnId="{B852E01B-15D8-4D6B-8289-AFCAC96AD390}">
      <dgm:prSet/>
      <dgm:spPr/>
      <dgm:t>
        <a:bodyPr/>
        <a:lstStyle/>
        <a:p>
          <a:endParaRPr lang="en-US" noProof="0"/>
        </a:p>
      </dgm:t>
    </dgm:pt>
    <dgm:pt modelId="{0996ECA1-857E-4EDE-9935-CCD56FA1F296}" type="sibTrans" cxnId="{B852E01B-15D8-4D6B-8289-AFCAC96AD390}">
      <dgm:prSet/>
      <dgm:spPr/>
      <dgm:t>
        <a:bodyPr/>
        <a:lstStyle/>
        <a:p>
          <a:endParaRPr lang="en-US" noProof="0"/>
        </a:p>
      </dgm:t>
    </dgm:pt>
    <dgm:pt modelId="{BBC537A8-AD80-431B-A6F7-782A661201AE}" type="pres">
      <dgm:prSet presAssocID="{8938EA7A-9F16-4438-A7E1-919D62F7E5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34AE7-2974-4850-A05E-8071BDFB2326}" type="pres">
      <dgm:prSet presAssocID="{E5F3A4B5-1B80-4348-98C3-83D215A830F7}" presName="composite" presStyleCnt="0"/>
      <dgm:spPr/>
    </dgm:pt>
    <dgm:pt modelId="{8B1F45FC-7C38-4973-A85B-E2F146C8217E}" type="pres">
      <dgm:prSet presAssocID="{E5F3A4B5-1B80-4348-98C3-83D215A830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B089-D53D-43AA-B636-7FF23D2669BC}" type="pres">
      <dgm:prSet presAssocID="{E5F3A4B5-1B80-4348-98C3-83D215A830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AD6E-4FF0-482D-B19D-2E410A8D4CC0}" type="pres">
      <dgm:prSet presAssocID="{44B81151-CC08-46D3-BAA2-B6475B1C7881}" presName="sp" presStyleCnt="0"/>
      <dgm:spPr/>
    </dgm:pt>
    <dgm:pt modelId="{29B66E07-5D01-40AA-8D04-A117BCCE7DF6}" type="pres">
      <dgm:prSet presAssocID="{C53F4A64-52F2-423B-9D0A-849D7DEF309F}" presName="composite" presStyleCnt="0"/>
      <dgm:spPr/>
    </dgm:pt>
    <dgm:pt modelId="{66F6DB9C-F563-4116-9479-5D98ADAEA5C1}" type="pres">
      <dgm:prSet presAssocID="{C53F4A64-52F2-423B-9D0A-849D7DEF30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FA9CF-FFB3-4F88-A373-EB16925CD2B3}" type="pres">
      <dgm:prSet presAssocID="{C53F4A64-52F2-423B-9D0A-849D7DEF30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D40B2-D104-44C0-84C5-D2573C7BAB64}" type="pres">
      <dgm:prSet presAssocID="{748FAAB1-E2D3-4EB9-AC03-7C9CCC875855}" presName="sp" presStyleCnt="0"/>
      <dgm:spPr/>
    </dgm:pt>
    <dgm:pt modelId="{37BF8273-725C-4858-9D24-12074C534B08}" type="pres">
      <dgm:prSet presAssocID="{CD9EA989-EB45-41AE-B46B-738E431F9E4A}" presName="composite" presStyleCnt="0"/>
      <dgm:spPr/>
    </dgm:pt>
    <dgm:pt modelId="{835FAF40-B287-45D0-A5F0-75E90A39790E}" type="pres">
      <dgm:prSet presAssocID="{CD9EA989-EB45-41AE-B46B-738E431F9E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A827-EBCC-4301-8893-5FBD55BC877A}" type="pres">
      <dgm:prSet presAssocID="{CD9EA989-EB45-41AE-B46B-738E431F9E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06F86-68C9-4663-823D-6FC7A0F1BB7A}" type="presOf" srcId="{633515E5-C522-4565-AC34-2BD3A4504D33}" destId="{32D0A827-EBCC-4301-8893-5FBD55BC877A}" srcOrd="0" destOrd="1" presId="urn:microsoft.com/office/officeart/2005/8/layout/chevron2"/>
    <dgm:cxn modelId="{EA4FF0EA-8FDC-4897-B780-79E1485E1EE6}" srcId="{CD9EA989-EB45-41AE-B46B-738E431F9E4A}" destId="{633515E5-C522-4565-AC34-2BD3A4504D33}" srcOrd="1" destOrd="0" parTransId="{8BEB7BBD-5EB0-4E52-86F0-700D7DE1C90D}" sibTransId="{771112AA-26EA-4466-8B36-42DD9F0AB01C}"/>
    <dgm:cxn modelId="{A64A71E9-A383-4C30-8E83-FD49A6830BBC}" srcId="{C53F4A64-52F2-423B-9D0A-849D7DEF309F}" destId="{2DF2AA42-481D-494E-952A-4B2B8DD60BD9}" srcOrd="0" destOrd="0" parTransId="{F606E0C7-9FD7-4668-A9B6-90D56504A608}" sibTransId="{2A1DDF48-56A9-4231-9DB6-604FF9D7781E}"/>
    <dgm:cxn modelId="{5CC12FC5-06F5-4145-B6D6-616E1D04805E}" type="presOf" srcId="{6C17D230-2A5F-4EAF-A8DB-63A36A15374F}" destId="{3615B089-D53D-43AA-B636-7FF23D2669BC}" srcOrd="0" destOrd="1" presId="urn:microsoft.com/office/officeart/2005/8/layout/chevron2"/>
    <dgm:cxn modelId="{A73EDE52-10C8-4CE4-A51D-35ACBF9B2C9C}" srcId="{8938EA7A-9F16-4438-A7E1-919D62F7E578}" destId="{C53F4A64-52F2-423B-9D0A-849D7DEF309F}" srcOrd="1" destOrd="0" parTransId="{7B1FBE75-B0C0-43B6-B5A9-208972F5BB5A}" sibTransId="{748FAAB1-E2D3-4EB9-AC03-7C9CCC875855}"/>
    <dgm:cxn modelId="{9F490FA3-F4A0-4EAB-B13C-00779F6A63DE}" type="presOf" srcId="{F075EC6C-2268-4B1E-93FE-782AF4C6BD91}" destId="{3615B089-D53D-43AA-B636-7FF23D2669BC}" srcOrd="0" destOrd="0" presId="urn:microsoft.com/office/officeart/2005/8/layout/chevron2"/>
    <dgm:cxn modelId="{48185341-8D35-4204-AC14-E397164ACAFB}" type="presOf" srcId="{15841EA5-E70B-461A-B352-097A7B98112A}" destId="{32D0A827-EBCC-4301-8893-5FBD55BC877A}" srcOrd="0" destOrd="0" presId="urn:microsoft.com/office/officeart/2005/8/layout/chevron2"/>
    <dgm:cxn modelId="{02D55078-D487-4F0F-A398-9EEA8B4B334C}" srcId="{C53F4A64-52F2-423B-9D0A-849D7DEF309F}" destId="{F6642473-3861-47E0-B352-29626B7E7889}" srcOrd="1" destOrd="0" parTransId="{0F5661B3-112F-4300-8CD6-C78F1B2CA514}" sibTransId="{2A65892B-EDFC-42EB-849A-094BCE5C1F99}"/>
    <dgm:cxn modelId="{44BBD8A6-5520-4E9C-B1F8-BBB2B97B1135}" type="presOf" srcId="{F6642473-3861-47E0-B352-29626B7E7889}" destId="{EE8FA9CF-FFB3-4F88-A373-EB16925CD2B3}" srcOrd="0" destOrd="1" presId="urn:microsoft.com/office/officeart/2005/8/layout/chevron2"/>
    <dgm:cxn modelId="{1E3ED309-966F-47E3-B4E3-9346B339CF71}" srcId="{CD9EA989-EB45-41AE-B46B-738E431F9E4A}" destId="{15841EA5-E70B-461A-B352-097A7B98112A}" srcOrd="0" destOrd="0" parTransId="{CC93806A-5391-4D9D-85FE-22D6B811194D}" sibTransId="{E7E6B4AC-59EC-4CC5-94DD-82BEB7589318}"/>
    <dgm:cxn modelId="{F2D7DE54-7582-409B-9C41-728A23187DFF}" srcId="{E5F3A4B5-1B80-4348-98C3-83D215A830F7}" destId="{F075EC6C-2268-4B1E-93FE-782AF4C6BD91}" srcOrd="0" destOrd="0" parTransId="{81FB6332-C96B-4A2E-94AE-D77751D9B90B}" sibTransId="{4F68215A-5C4F-4A80-8EEC-E9BE82A053BC}"/>
    <dgm:cxn modelId="{B852E01B-15D8-4D6B-8289-AFCAC96AD390}" srcId="{E5F3A4B5-1B80-4348-98C3-83D215A830F7}" destId="{E93EF18E-49E4-4FEC-8D58-18FEFF883829}" srcOrd="2" destOrd="0" parTransId="{D494D46F-64BC-4BB8-9861-508C06414E28}" sibTransId="{0996ECA1-857E-4EDE-9935-CCD56FA1F296}"/>
    <dgm:cxn modelId="{4D3981C8-9F06-48E0-8D3E-8B7AD2861FBE}" type="presOf" srcId="{8938EA7A-9F16-4438-A7E1-919D62F7E578}" destId="{BBC537A8-AD80-431B-A6F7-782A661201AE}" srcOrd="0" destOrd="0" presId="urn:microsoft.com/office/officeart/2005/8/layout/chevron2"/>
    <dgm:cxn modelId="{30BC1EC1-1901-4AF9-B7C0-62F4D74667F7}" type="presOf" srcId="{E93EF18E-49E4-4FEC-8D58-18FEFF883829}" destId="{3615B089-D53D-43AA-B636-7FF23D2669BC}" srcOrd="0" destOrd="2" presId="urn:microsoft.com/office/officeart/2005/8/layout/chevron2"/>
    <dgm:cxn modelId="{91839845-21CE-4AA1-B97E-2CE5B6217063}" srcId="{E5F3A4B5-1B80-4348-98C3-83D215A830F7}" destId="{6C17D230-2A5F-4EAF-A8DB-63A36A15374F}" srcOrd="1" destOrd="0" parTransId="{8E870272-49B2-48E5-8E38-B97279282133}" sibTransId="{9BF82B8D-5A19-4396-98A2-59D15AAC71EC}"/>
    <dgm:cxn modelId="{8D7BCF5D-7884-46E1-A984-1FED99639B45}" srcId="{8938EA7A-9F16-4438-A7E1-919D62F7E578}" destId="{E5F3A4B5-1B80-4348-98C3-83D215A830F7}" srcOrd="0" destOrd="0" parTransId="{46388A13-4D3A-4A11-81B9-636E4DC3EDD0}" sibTransId="{44B81151-CC08-46D3-BAA2-B6475B1C7881}"/>
    <dgm:cxn modelId="{83C871A3-736E-4EA8-94E9-D8144B11BF78}" srcId="{8938EA7A-9F16-4438-A7E1-919D62F7E578}" destId="{CD9EA989-EB45-41AE-B46B-738E431F9E4A}" srcOrd="2" destOrd="0" parTransId="{56EE20D8-8A62-4AAA-B150-897F56375921}" sibTransId="{2AD37106-7C78-41F0-A1D0-C53DAAA3E945}"/>
    <dgm:cxn modelId="{E7C3F429-FA97-4C51-ACB7-84E183F6A542}" type="presOf" srcId="{CD9EA989-EB45-41AE-B46B-738E431F9E4A}" destId="{835FAF40-B287-45D0-A5F0-75E90A39790E}" srcOrd="0" destOrd="0" presId="urn:microsoft.com/office/officeart/2005/8/layout/chevron2"/>
    <dgm:cxn modelId="{71248D58-AF2E-4B25-9954-67159EFCE5BA}" type="presOf" srcId="{E5F3A4B5-1B80-4348-98C3-83D215A830F7}" destId="{8B1F45FC-7C38-4973-A85B-E2F146C8217E}" srcOrd="0" destOrd="0" presId="urn:microsoft.com/office/officeart/2005/8/layout/chevron2"/>
    <dgm:cxn modelId="{4BCEC521-C285-4534-88A5-C11C6CB3798C}" type="presOf" srcId="{2DF2AA42-481D-494E-952A-4B2B8DD60BD9}" destId="{EE8FA9CF-FFB3-4F88-A373-EB16925CD2B3}" srcOrd="0" destOrd="0" presId="urn:microsoft.com/office/officeart/2005/8/layout/chevron2"/>
    <dgm:cxn modelId="{89BB22C4-B92D-4DCC-AF33-C80423022BD2}" type="presOf" srcId="{C53F4A64-52F2-423B-9D0A-849D7DEF309F}" destId="{66F6DB9C-F563-4116-9479-5D98ADAEA5C1}" srcOrd="0" destOrd="0" presId="urn:microsoft.com/office/officeart/2005/8/layout/chevron2"/>
    <dgm:cxn modelId="{C0B862C3-D483-462C-A222-2B5B63275DEC}" type="presParOf" srcId="{BBC537A8-AD80-431B-A6F7-782A661201AE}" destId="{58434AE7-2974-4850-A05E-8071BDFB2326}" srcOrd="0" destOrd="0" presId="urn:microsoft.com/office/officeart/2005/8/layout/chevron2"/>
    <dgm:cxn modelId="{069BD963-84B2-4C83-AC9A-A626A65D667D}" type="presParOf" srcId="{58434AE7-2974-4850-A05E-8071BDFB2326}" destId="{8B1F45FC-7C38-4973-A85B-E2F146C8217E}" srcOrd="0" destOrd="0" presId="urn:microsoft.com/office/officeart/2005/8/layout/chevron2"/>
    <dgm:cxn modelId="{9617AA9E-B47E-4560-99AC-BF5BE87BA1B4}" type="presParOf" srcId="{58434AE7-2974-4850-A05E-8071BDFB2326}" destId="{3615B089-D53D-43AA-B636-7FF23D2669BC}" srcOrd="1" destOrd="0" presId="urn:microsoft.com/office/officeart/2005/8/layout/chevron2"/>
    <dgm:cxn modelId="{70739A13-8D57-40BC-A15E-372DFC969726}" type="presParOf" srcId="{BBC537A8-AD80-431B-A6F7-782A661201AE}" destId="{7343AD6E-4FF0-482D-B19D-2E410A8D4CC0}" srcOrd="1" destOrd="0" presId="urn:microsoft.com/office/officeart/2005/8/layout/chevron2"/>
    <dgm:cxn modelId="{EBDADB06-89BB-440F-9A86-ACC935F009D6}" type="presParOf" srcId="{BBC537A8-AD80-431B-A6F7-782A661201AE}" destId="{29B66E07-5D01-40AA-8D04-A117BCCE7DF6}" srcOrd="2" destOrd="0" presId="urn:microsoft.com/office/officeart/2005/8/layout/chevron2"/>
    <dgm:cxn modelId="{0B6EC64E-8270-496D-98F0-85484EE5D3C1}" type="presParOf" srcId="{29B66E07-5D01-40AA-8D04-A117BCCE7DF6}" destId="{66F6DB9C-F563-4116-9479-5D98ADAEA5C1}" srcOrd="0" destOrd="0" presId="urn:microsoft.com/office/officeart/2005/8/layout/chevron2"/>
    <dgm:cxn modelId="{9E6A9D35-922F-4C47-8EC6-B006AA0D2912}" type="presParOf" srcId="{29B66E07-5D01-40AA-8D04-A117BCCE7DF6}" destId="{EE8FA9CF-FFB3-4F88-A373-EB16925CD2B3}" srcOrd="1" destOrd="0" presId="urn:microsoft.com/office/officeart/2005/8/layout/chevron2"/>
    <dgm:cxn modelId="{6CF47883-6ECE-464D-8B49-5DE07BB33374}" type="presParOf" srcId="{BBC537A8-AD80-431B-A6F7-782A661201AE}" destId="{436D40B2-D104-44C0-84C5-D2573C7BAB64}" srcOrd="3" destOrd="0" presId="urn:microsoft.com/office/officeart/2005/8/layout/chevron2"/>
    <dgm:cxn modelId="{49E429D6-6B84-47C0-9F2D-013007B27B39}" type="presParOf" srcId="{BBC537A8-AD80-431B-A6F7-782A661201AE}" destId="{37BF8273-725C-4858-9D24-12074C534B08}" srcOrd="4" destOrd="0" presId="urn:microsoft.com/office/officeart/2005/8/layout/chevron2"/>
    <dgm:cxn modelId="{557D8E79-1CAD-40B3-BDF3-613E2B149F92}" type="presParOf" srcId="{37BF8273-725C-4858-9D24-12074C534B08}" destId="{835FAF40-B287-45D0-A5F0-75E90A39790E}" srcOrd="0" destOrd="0" presId="urn:microsoft.com/office/officeart/2005/8/layout/chevron2"/>
    <dgm:cxn modelId="{15AA50C1-1BA0-4EF9-9F4D-CCEFED1DA90F}" type="presParOf" srcId="{37BF8273-725C-4858-9D24-12074C534B08}" destId="{32D0A827-EBCC-4301-8893-5FBD55BC87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8EA7A-9F16-4438-A7E1-919D62F7E578}" type="doc">
      <dgm:prSet loTypeId="urn:microsoft.com/office/officeart/2005/8/layout/chevron2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5F3A4B5-1B80-4348-98C3-83D215A830F7}">
      <dgm:prSet phldrT="[Texte]"/>
      <dgm:spPr/>
      <dgm:t>
        <a:bodyPr/>
        <a:lstStyle/>
        <a:p>
          <a:r>
            <a:rPr lang="en-US" noProof="0" dirty="0" smtClean="0"/>
            <a:t>Integrity</a:t>
          </a:r>
          <a:endParaRPr lang="en-US" noProof="0" dirty="0"/>
        </a:p>
      </dgm:t>
    </dgm:pt>
    <dgm:pt modelId="{46388A13-4D3A-4A11-81B9-636E4DC3EDD0}" type="parTrans" cxnId="{8D7BCF5D-7884-46E1-A984-1FED99639B45}">
      <dgm:prSet/>
      <dgm:spPr/>
      <dgm:t>
        <a:bodyPr/>
        <a:lstStyle/>
        <a:p>
          <a:endParaRPr lang="en-US" noProof="0"/>
        </a:p>
      </dgm:t>
    </dgm:pt>
    <dgm:pt modelId="{44B81151-CC08-46D3-BAA2-B6475B1C7881}" type="sibTrans" cxnId="{8D7BCF5D-7884-46E1-A984-1FED99639B45}">
      <dgm:prSet/>
      <dgm:spPr/>
      <dgm:t>
        <a:bodyPr/>
        <a:lstStyle/>
        <a:p>
          <a:endParaRPr lang="en-US" noProof="0"/>
        </a:p>
      </dgm:t>
    </dgm:pt>
    <dgm:pt modelId="{F075EC6C-2268-4B1E-93FE-782AF4C6BD91}">
      <dgm:prSet phldrT="[Texte]"/>
      <dgm:spPr/>
      <dgm:t>
        <a:bodyPr/>
        <a:lstStyle/>
        <a:p>
          <a:r>
            <a:rPr lang="en-US" noProof="0" smtClean="0"/>
            <a:t>SHA-1 data footprint</a:t>
          </a:r>
          <a:endParaRPr lang="en-US" noProof="0"/>
        </a:p>
      </dgm:t>
    </dgm:pt>
    <dgm:pt modelId="{81FB6332-C96B-4A2E-94AE-D77751D9B90B}" type="parTrans" cxnId="{F2D7DE54-7582-409B-9C41-728A23187DFF}">
      <dgm:prSet/>
      <dgm:spPr/>
      <dgm:t>
        <a:bodyPr/>
        <a:lstStyle/>
        <a:p>
          <a:endParaRPr lang="en-US" noProof="0"/>
        </a:p>
      </dgm:t>
    </dgm:pt>
    <dgm:pt modelId="{4F68215A-5C4F-4A80-8EEC-E9BE82A053BC}" type="sibTrans" cxnId="{F2D7DE54-7582-409B-9C41-728A23187DFF}">
      <dgm:prSet/>
      <dgm:spPr/>
      <dgm:t>
        <a:bodyPr/>
        <a:lstStyle/>
        <a:p>
          <a:endParaRPr lang="en-US" noProof="0"/>
        </a:p>
      </dgm:t>
    </dgm:pt>
    <dgm:pt modelId="{C53F4A64-52F2-423B-9D0A-849D7DEF309F}">
      <dgm:prSet phldrT="[Texte]"/>
      <dgm:spPr/>
      <dgm:t>
        <a:bodyPr/>
        <a:lstStyle/>
        <a:p>
          <a:r>
            <a:rPr lang="en-US" noProof="0" dirty="0" smtClean="0"/>
            <a:t>Encryption</a:t>
          </a:r>
          <a:endParaRPr lang="en-US" noProof="0" dirty="0"/>
        </a:p>
      </dgm:t>
    </dgm:pt>
    <dgm:pt modelId="{7B1FBE75-B0C0-43B6-B5A9-208972F5BB5A}" type="parTrans" cxnId="{A73EDE52-10C8-4CE4-A51D-35ACBF9B2C9C}">
      <dgm:prSet/>
      <dgm:spPr/>
      <dgm:t>
        <a:bodyPr/>
        <a:lstStyle/>
        <a:p>
          <a:endParaRPr lang="en-US" noProof="0"/>
        </a:p>
      </dgm:t>
    </dgm:pt>
    <dgm:pt modelId="{748FAAB1-E2D3-4EB9-AC03-7C9CCC875855}" type="sibTrans" cxnId="{A73EDE52-10C8-4CE4-A51D-35ACBF9B2C9C}">
      <dgm:prSet/>
      <dgm:spPr/>
      <dgm:t>
        <a:bodyPr/>
        <a:lstStyle/>
        <a:p>
          <a:endParaRPr lang="en-US" noProof="0"/>
        </a:p>
      </dgm:t>
    </dgm:pt>
    <dgm:pt modelId="{2DF2AA42-481D-494E-952A-4B2B8DD60BD9}">
      <dgm:prSet phldrT="[Texte]"/>
      <dgm:spPr/>
      <dgm:t>
        <a:bodyPr/>
        <a:lstStyle/>
        <a:p>
          <a:r>
            <a:rPr lang="en-US" noProof="0" dirty="0" smtClean="0"/>
            <a:t>Encryption: RC4</a:t>
          </a:r>
          <a:endParaRPr lang="en-US" noProof="0" dirty="0"/>
        </a:p>
      </dgm:t>
    </dgm:pt>
    <dgm:pt modelId="{F606E0C7-9FD7-4668-A9B6-90D56504A608}" type="parTrans" cxnId="{A64A71E9-A383-4C30-8E83-FD49A6830BBC}">
      <dgm:prSet/>
      <dgm:spPr/>
      <dgm:t>
        <a:bodyPr/>
        <a:lstStyle/>
        <a:p>
          <a:endParaRPr lang="en-US" noProof="0"/>
        </a:p>
      </dgm:t>
    </dgm:pt>
    <dgm:pt modelId="{2A1DDF48-56A9-4231-9DB6-604FF9D7781E}" type="sibTrans" cxnId="{A64A71E9-A383-4C30-8E83-FD49A6830BBC}">
      <dgm:prSet/>
      <dgm:spPr/>
      <dgm:t>
        <a:bodyPr/>
        <a:lstStyle/>
        <a:p>
          <a:endParaRPr lang="en-US" noProof="0"/>
        </a:p>
      </dgm:t>
    </dgm:pt>
    <dgm:pt modelId="{CD9EA989-EB45-41AE-B46B-738E431F9E4A}">
      <dgm:prSet phldrT="[Texte]"/>
      <dgm:spPr/>
      <dgm:t>
        <a:bodyPr/>
        <a:lstStyle/>
        <a:p>
          <a:r>
            <a:rPr lang="en-US" noProof="0" dirty="0" smtClean="0"/>
            <a:t>Control</a:t>
          </a:r>
        </a:p>
      </dgm:t>
    </dgm:pt>
    <dgm:pt modelId="{56EE20D8-8A62-4AAA-B150-897F56375921}" type="parTrans" cxnId="{83C871A3-736E-4EA8-94E9-D8144B11BF78}">
      <dgm:prSet/>
      <dgm:spPr/>
      <dgm:t>
        <a:bodyPr/>
        <a:lstStyle/>
        <a:p>
          <a:endParaRPr lang="en-US" noProof="0"/>
        </a:p>
      </dgm:t>
    </dgm:pt>
    <dgm:pt modelId="{2AD37106-7C78-41F0-A1D0-C53DAAA3E945}" type="sibTrans" cxnId="{83C871A3-736E-4EA8-94E9-D8144B11BF78}">
      <dgm:prSet/>
      <dgm:spPr/>
      <dgm:t>
        <a:bodyPr/>
        <a:lstStyle/>
        <a:p>
          <a:endParaRPr lang="en-US" noProof="0"/>
        </a:p>
      </dgm:t>
    </dgm:pt>
    <dgm:pt modelId="{15841EA5-E70B-461A-B352-097A7B98112A}">
      <dgm:prSet phldrT="[Texte]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noProof="0" dirty="0" smtClean="0"/>
            <a:t>Authentication</a:t>
          </a:r>
          <a:endParaRPr lang="en-US" noProof="0" dirty="0"/>
        </a:p>
      </dgm:t>
    </dgm:pt>
    <dgm:pt modelId="{CC93806A-5391-4D9D-85FE-22D6B811194D}" type="parTrans" cxnId="{1E3ED309-966F-47E3-B4E3-9346B339CF71}">
      <dgm:prSet/>
      <dgm:spPr/>
      <dgm:t>
        <a:bodyPr/>
        <a:lstStyle/>
        <a:p>
          <a:endParaRPr lang="en-US" noProof="0"/>
        </a:p>
      </dgm:t>
    </dgm:pt>
    <dgm:pt modelId="{E7E6B4AC-59EC-4CC5-94DD-82BEB7589318}" type="sibTrans" cxnId="{1E3ED309-966F-47E3-B4E3-9346B339CF71}">
      <dgm:prSet/>
      <dgm:spPr/>
      <dgm:t>
        <a:bodyPr/>
        <a:lstStyle/>
        <a:p>
          <a:endParaRPr lang="en-US" noProof="0"/>
        </a:p>
      </dgm:t>
    </dgm:pt>
    <dgm:pt modelId="{633515E5-C522-4565-AC34-2BD3A4504D33}">
      <dgm:prSet phldrT="[Texte]"/>
      <dgm:spPr/>
      <dgm:t>
        <a:bodyPr/>
        <a:lstStyle/>
        <a:p>
          <a:pPr marL="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noProof="0" dirty="0" smtClean="0"/>
            <a:t>OTC storage &amp; control</a:t>
          </a:r>
          <a:endParaRPr lang="en-US" noProof="0" dirty="0"/>
        </a:p>
      </dgm:t>
    </dgm:pt>
    <dgm:pt modelId="{8BEB7BBD-5EB0-4E52-86F0-700D7DE1C90D}" type="parTrans" cxnId="{EA4FF0EA-8FDC-4897-B780-79E1485E1EE6}">
      <dgm:prSet/>
      <dgm:spPr/>
      <dgm:t>
        <a:bodyPr/>
        <a:lstStyle/>
        <a:p>
          <a:endParaRPr lang="en-US" noProof="0"/>
        </a:p>
      </dgm:t>
    </dgm:pt>
    <dgm:pt modelId="{771112AA-26EA-4466-8B36-42DD9F0AB01C}" type="sibTrans" cxnId="{EA4FF0EA-8FDC-4897-B780-79E1485E1EE6}">
      <dgm:prSet/>
      <dgm:spPr/>
      <dgm:t>
        <a:bodyPr/>
        <a:lstStyle/>
        <a:p>
          <a:endParaRPr lang="en-US" noProof="0"/>
        </a:p>
      </dgm:t>
    </dgm:pt>
    <dgm:pt modelId="{BBC537A8-AD80-431B-A6F7-782A661201AE}" type="pres">
      <dgm:prSet presAssocID="{8938EA7A-9F16-4438-A7E1-919D62F7E5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34AE7-2974-4850-A05E-8071BDFB2326}" type="pres">
      <dgm:prSet presAssocID="{E5F3A4B5-1B80-4348-98C3-83D215A830F7}" presName="composite" presStyleCnt="0"/>
      <dgm:spPr/>
    </dgm:pt>
    <dgm:pt modelId="{8B1F45FC-7C38-4973-A85B-E2F146C8217E}" type="pres">
      <dgm:prSet presAssocID="{E5F3A4B5-1B80-4348-98C3-83D215A830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B089-D53D-43AA-B636-7FF23D2669BC}" type="pres">
      <dgm:prSet presAssocID="{E5F3A4B5-1B80-4348-98C3-83D215A830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AD6E-4FF0-482D-B19D-2E410A8D4CC0}" type="pres">
      <dgm:prSet presAssocID="{44B81151-CC08-46D3-BAA2-B6475B1C7881}" presName="sp" presStyleCnt="0"/>
      <dgm:spPr/>
    </dgm:pt>
    <dgm:pt modelId="{29B66E07-5D01-40AA-8D04-A117BCCE7DF6}" type="pres">
      <dgm:prSet presAssocID="{C53F4A64-52F2-423B-9D0A-849D7DEF309F}" presName="composite" presStyleCnt="0"/>
      <dgm:spPr/>
    </dgm:pt>
    <dgm:pt modelId="{66F6DB9C-F563-4116-9479-5D98ADAEA5C1}" type="pres">
      <dgm:prSet presAssocID="{C53F4A64-52F2-423B-9D0A-849D7DEF30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FA9CF-FFB3-4F88-A373-EB16925CD2B3}" type="pres">
      <dgm:prSet presAssocID="{C53F4A64-52F2-423B-9D0A-849D7DEF30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D40B2-D104-44C0-84C5-D2573C7BAB64}" type="pres">
      <dgm:prSet presAssocID="{748FAAB1-E2D3-4EB9-AC03-7C9CCC875855}" presName="sp" presStyleCnt="0"/>
      <dgm:spPr/>
    </dgm:pt>
    <dgm:pt modelId="{37BF8273-725C-4858-9D24-12074C534B08}" type="pres">
      <dgm:prSet presAssocID="{CD9EA989-EB45-41AE-B46B-738E431F9E4A}" presName="composite" presStyleCnt="0"/>
      <dgm:spPr/>
    </dgm:pt>
    <dgm:pt modelId="{835FAF40-B287-45D0-A5F0-75E90A39790E}" type="pres">
      <dgm:prSet presAssocID="{CD9EA989-EB45-41AE-B46B-738E431F9E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A827-EBCC-4301-8893-5FBD55BC877A}" type="pres">
      <dgm:prSet presAssocID="{CD9EA989-EB45-41AE-B46B-738E431F9E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A71E9-A383-4C30-8E83-FD49A6830BBC}" srcId="{C53F4A64-52F2-423B-9D0A-849D7DEF309F}" destId="{2DF2AA42-481D-494E-952A-4B2B8DD60BD9}" srcOrd="0" destOrd="0" parTransId="{F606E0C7-9FD7-4668-A9B6-90D56504A608}" sibTransId="{2A1DDF48-56A9-4231-9DB6-604FF9D7781E}"/>
    <dgm:cxn modelId="{8D7BCF5D-7884-46E1-A984-1FED99639B45}" srcId="{8938EA7A-9F16-4438-A7E1-919D62F7E578}" destId="{E5F3A4B5-1B80-4348-98C3-83D215A830F7}" srcOrd="0" destOrd="0" parTransId="{46388A13-4D3A-4A11-81B9-636E4DC3EDD0}" sibTransId="{44B81151-CC08-46D3-BAA2-B6475B1C7881}"/>
    <dgm:cxn modelId="{E5D55568-CF3A-40B9-BA45-32CE3095F4C1}" type="presOf" srcId="{8938EA7A-9F16-4438-A7E1-919D62F7E578}" destId="{BBC537A8-AD80-431B-A6F7-782A661201AE}" srcOrd="0" destOrd="0" presId="urn:microsoft.com/office/officeart/2005/8/layout/chevron2"/>
    <dgm:cxn modelId="{116B8B12-E9DB-41A2-A77C-37F4CAA16334}" type="presOf" srcId="{F075EC6C-2268-4B1E-93FE-782AF4C6BD91}" destId="{3615B089-D53D-43AA-B636-7FF23D2669BC}" srcOrd="0" destOrd="0" presId="urn:microsoft.com/office/officeart/2005/8/layout/chevron2"/>
    <dgm:cxn modelId="{1E3ED309-966F-47E3-B4E3-9346B339CF71}" srcId="{CD9EA989-EB45-41AE-B46B-738E431F9E4A}" destId="{15841EA5-E70B-461A-B352-097A7B98112A}" srcOrd="0" destOrd="0" parTransId="{CC93806A-5391-4D9D-85FE-22D6B811194D}" sibTransId="{E7E6B4AC-59EC-4CC5-94DD-82BEB7589318}"/>
    <dgm:cxn modelId="{A73EDE52-10C8-4CE4-A51D-35ACBF9B2C9C}" srcId="{8938EA7A-9F16-4438-A7E1-919D62F7E578}" destId="{C53F4A64-52F2-423B-9D0A-849D7DEF309F}" srcOrd="1" destOrd="0" parTransId="{7B1FBE75-B0C0-43B6-B5A9-208972F5BB5A}" sibTransId="{748FAAB1-E2D3-4EB9-AC03-7C9CCC875855}"/>
    <dgm:cxn modelId="{FA8017BE-2F9B-4011-8D28-6ABC8F3CA603}" type="presOf" srcId="{2DF2AA42-481D-494E-952A-4B2B8DD60BD9}" destId="{EE8FA9CF-FFB3-4F88-A373-EB16925CD2B3}" srcOrd="0" destOrd="0" presId="urn:microsoft.com/office/officeart/2005/8/layout/chevron2"/>
    <dgm:cxn modelId="{8BC84A82-CB00-4B02-96A6-FC7F9E32E88D}" type="presOf" srcId="{CD9EA989-EB45-41AE-B46B-738E431F9E4A}" destId="{835FAF40-B287-45D0-A5F0-75E90A39790E}" srcOrd="0" destOrd="0" presId="urn:microsoft.com/office/officeart/2005/8/layout/chevron2"/>
    <dgm:cxn modelId="{BBBF2361-91B5-41DD-B163-05A30692B88C}" type="presOf" srcId="{C53F4A64-52F2-423B-9D0A-849D7DEF309F}" destId="{66F6DB9C-F563-4116-9479-5D98ADAEA5C1}" srcOrd="0" destOrd="0" presId="urn:microsoft.com/office/officeart/2005/8/layout/chevron2"/>
    <dgm:cxn modelId="{83C871A3-736E-4EA8-94E9-D8144B11BF78}" srcId="{8938EA7A-9F16-4438-A7E1-919D62F7E578}" destId="{CD9EA989-EB45-41AE-B46B-738E431F9E4A}" srcOrd="2" destOrd="0" parTransId="{56EE20D8-8A62-4AAA-B150-897F56375921}" sibTransId="{2AD37106-7C78-41F0-A1D0-C53DAAA3E945}"/>
    <dgm:cxn modelId="{2C5340D0-7DD3-4970-AC86-887315482A06}" type="presOf" srcId="{15841EA5-E70B-461A-B352-097A7B98112A}" destId="{32D0A827-EBCC-4301-8893-5FBD55BC877A}" srcOrd="0" destOrd="0" presId="urn:microsoft.com/office/officeart/2005/8/layout/chevron2"/>
    <dgm:cxn modelId="{37F6870A-ED1C-40FE-B406-6B6CB52B0DB9}" type="presOf" srcId="{E5F3A4B5-1B80-4348-98C3-83D215A830F7}" destId="{8B1F45FC-7C38-4973-A85B-E2F146C8217E}" srcOrd="0" destOrd="0" presId="urn:microsoft.com/office/officeart/2005/8/layout/chevron2"/>
    <dgm:cxn modelId="{EA4FF0EA-8FDC-4897-B780-79E1485E1EE6}" srcId="{CD9EA989-EB45-41AE-B46B-738E431F9E4A}" destId="{633515E5-C522-4565-AC34-2BD3A4504D33}" srcOrd="1" destOrd="0" parTransId="{8BEB7BBD-5EB0-4E52-86F0-700D7DE1C90D}" sibTransId="{771112AA-26EA-4466-8B36-42DD9F0AB01C}"/>
    <dgm:cxn modelId="{67A7E0B1-EEB7-4857-B90D-04AFEAFA506C}" type="presOf" srcId="{633515E5-C522-4565-AC34-2BD3A4504D33}" destId="{32D0A827-EBCC-4301-8893-5FBD55BC877A}" srcOrd="0" destOrd="1" presId="urn:microsoft.com/office/officeart/2005/8/layout/chevron2"/>
    <dgm:cxn modelId="{F2D7DE54-7582-409B-9C41-728A23187DFF}" srcId="{E5F3A4B5-1B80-4348-98C3-83D215A830F7}" destId="{F075EC6C-2268-4B1E-93FE-782AF4C6BD91}" srcOrd="0" destOrd="0" parTransId="{81FB6332-C96B-4A2E-94AE-D77751D9B90B}" sibTransId="{4F68215A-5C4F-4A80-8EEC-E9BE82A053BC}"/>
    <dgm:cxn modelId="{AA96EE54-3CB4-45E1-A6B7-A41CA47A7EF0}" type="presParOf" srcId="{BBC537A8-AD80-431B-A6F7-782A661201AE}" destId="{58434AE7-2974-4850-A05E-8071BDFB2326}" srcOrd="0" destOrd="0" presId="urn:microsoft.com/office/officeart/2005/8/layout/chevron2"/>
    <dgm:cxn modelId="{15E9162C-FF23-42C1-93B4-86F046C5583F}" type="presParOf" srcId="{58434AE7-2974-4850-A05E-8071BDFB2326}" destId="{8B1F45FC-7C38-4973-A85B-E2F146C8217E}" srcOrd="0" destOrd="0" presId="urn:microsoft.com/office/officeart/2005/8/layout/chevron2"/>
    <dgm:cxn modelId="{1A51F223-09CF-4A36-9146-631F60A29816}" type="presParOf" srcId="{58434AE7-2974-4850-A05E-8071BDFB2326}" destId="{3615B089-D53D-43AA-B636-7FF23D2669BC}" srcOrd="1" destOrd="0" presId="urn:microsoft.com/office/officeart/2005/8/layout/chevron2"/>
    <dgm:cxn modelId="{79547541-B4AC-4EAE-B584-0FC2F4780BB5}" type="presParOf" srcId="{BBC537A8-AD80-431B-A6F7-782A661201AE}" destId="{7343AD6E-4FF0-482D-B19D-2E410A8D4CC0}" srcOrd="1" destOrd="0" presId="urn:microsoft.com/office/officeart/2005/8/layout/chevron2"/>
    <dgm:cxn modelId="{3E38670E-D2FE-44CF-9CD5-5FCB7AED5304}" type="presParOf" srcId="{BBC537A8-AD80-431B-A6F7-782A661201AE}" destId="{29B66E07-5D01-40AA-8D04-A117BCCE7DF6}" srcOrd="2" destOrd="0" presId="urn:microsoft.com/office/officeart/2005/8/layout/chevron2"/>
    <dgm:cxn modelId="{FE24E5EA-2143-4004-B2BE-03F111D1AA28}" type="presParOf" srcId="{29B66E07-5D01-40AA-8D04-A117BCCE7DF6}" destId="{66F6DB9C-F563-4116-9479-5D98ADAEA5C1}" srcOrd="0" destOrd="0" presId="urn:microsoft.com/office/officeart/2005/8/layout/chevron2"/>
    <dgm:cxn modelId="{EBFB1ED8-530B-47D1-82F7-2DB70CC4C948}" type="presParOf" srcId="{29B66E07-5D01-40AA-8D04-A117BCCE7DF6}" destId="{EE8FA9CF-FFB3-4F88-A373-EB16925CD2B3}" srcOrd="1" destOrd="0" presId="urn:microsoft.com/office/officeart/2005/8/layout/chevron2"/>
    <dgm:cxn modelId="{B2E0CE2C-D88E-4E9C-A534-E5F1105D97F9}" type="presParOf" srcId="{BBC537A8-AD80-431B-A6F7-782A661201AE}" destId="{436D40B2-D104-44C0-84C5-D2573C7BAB64}" srcOrd="3" destOrd="0" presId="urn:microsoft.com/office/officeart/2005/8/layout/chevron2"/>
    <dgm:cxn modelId="{ED617676-46A5-4A8D-9C1C-F579D58B4C35}" type="presParOf" srcId="{BBC537A8-AD80-431B-A6F7-782A661201AE}" destId="{37BF8273-725C-4858-9D24-12074C534B08}" srcOrd="4" destOrd="0" presId="urn:microsoft.com/office/officeart/2005/8/layout/chevron2"/>
    <dgm:cxn modelId="{EE88489A-A569-4895-8F98-5EC8902629D6}" type="presParOf" srcId="{37BF8273-725C-4858-9D24-12074C534B08}" destId="{835FAF40-B287-45D0-A5F0-75E90A39790E}" srcOrd="0" destOrd="0" presId="urn:microsoft.com/office/officeart/2005/8/layout/chevron2"/>
    <dgm:cxn modelId="{3369D82B-6E64-467C-8DC3-4E4017DD793F}" type="presParOf" srcId="{37BF8273-725C-4858-9D24-12074C534B08}" destId="{32D0A827-EBCC-4301-8893-5FBD55BC87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8EA7A-9F16-4438-A7E1-919D62F7E578}" type="doc">
      <dgm:prSet loTypeId="urn:microsoft.com/office/officeart/2005/8/layout/chevron2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5F3A4B5-1B80-4348-98C3-83D215A830F7}">
      <dgm:prSet phldrT="[Texte]" custT="1"/>
      <dgm:spPr/>
      <dgm:t>
        <a:bodyPr/>
        <a:lstStyle/>
        <a:p>
          <a:r>
            <a:rPr lang="en-US" sz="1200" noProof="0" smtClean="0"/>
            <a:t>HW</a:t>
          </a:r>
          <a:endParaRPr lang="en-US" sz="1200" noProof="0"/>
        </a:p>
      </dgm:t>
    </dgm:pt>
    <dgm:pt modelId="{46388A13-4D3A-4A11-81B9-636E4DC3EDD0}" type="parTrans" cxnId="{8D7BCF5D-7884-46E1-A984-1FED99639B45}">
      <dgm:prSet/>
      <dgm:spPr/>
      <dgm:t>
        <a:bodyPr/>
        <a:lstStyle/>
        <a:p>
          <a:endParaRPr lang="en-US" sz="1050" noProof="0"/>
        </a:p>
      </dgm:t>
    </dgm:pt>
    <dgm:pt modelId="{44B81151-CC08-46D3-BAA2-B6475B1C7881}" type="sibTrans" cxnId="{8D7BCF5D-7884-46E1-A984-1FED99639B45}">
      <dgm:prSet/>
      <dgm:spPr/>
      <dgm:t>
        <a:bodyPr/>
        <a:lstStyle/>
        <a:p>
          <a:endParaRPr lang="en-US" sz="1050" noProof="0"/>
        </a:p>
      </dgm:t>
    </dgm:pt>
    <dgm:pt modelId="{F075EC6C-2268-4B1E-93FE-782AF4C6BD91}">
      <dgm:prSet phldrT="[Texte]" custT="1"/>
      <dgm:spPr/>
      <dgm:t>
        <a:bodyPr/>
        <a:lstStyle/>
        <a:p>
          <a:r>
            <a:rPr lang="en-US" sz="900" noProof="0" smtClean="0"/>
            <a:t>Equipement traceability</a:t>
          </a:r>
          <a:endParaRPr lang="en-US" sz="900" noProof="0"/>
        </a:p>
      </dgm:t>
    </dgm:pt>
    <dgm:pt modelId="{81FB6332-C96B-4A2E-94AE-D77751D9B90B}" type="parTrans" cxnId="{F2D7DE54-7582-409B-9C41-728A23187DFF}">
      <dgm:prSet/>
      <dgm:spPr/>
      <dgm:t>
        <a:bodyPr/>
        <a:lstStyle/>
        <a:p>
          <a:endParaRPr lang="en-US" sz="1050" noProof="0"/>
        </a:p>
      </dgm:t>
    </dgm:pt>
    <dgm:pt modelId="{4F68215A-5C4F-4A80-8EEC-E9BE82A053BC}" type="sibTrans" cxnId="{F2D7DE54-7582-409B-9C41-728A23187DFF}">
      <dgm:prSet/>
      <dgm:spPr/>
      <dgm:t>
        <a:bodyPr/>
        <a:lstStyle/>
        <a:p>
          <a:endParaRPr lang="en-US" sz="1050" noProof="0"/>
        </a:p>
      </dgm:t>
    </dgm:pt>
    <dgm:pt modelId="{6C17D230-2A5F-4EAF-A8DB-63A36A15374F}">
      <dgm:prSet phldrT="[Texte]" custT="1"/>
      <dgm:spPr/>
      <dgm:t>
        <a:bodyPr/>
        <a:lstStyle/>
        <a:p>
          <a:r>
            <a:rPr lang="en-US" sz="900" noProof="0" smtClean="0"/>
            <a:t>Approval traceability</a:t>
          </a:r>
          <a:endParaRPr lang="en-US" sz="900" noProof="0"/>
        </a:p>
      </dgm:t>
    </dgm:pt>
    <dgm:pt modelId="{8E870272-49B2-48E5-8E38-B97279282133}" type="parTrans" cxnId="{91839845-21CE-4AA1-B97E-2CE5B6217063}">
      <dgm:prSet/>
      <dgm:spPr/>
      <dgm:t>
        <a:bodyPr/>
        <a:lstStyle/>
        <a:p>
          <a:endParaRPr lang="en-US" sz="1050" noProof="0"/>
        </a:p>
      </dgm:t>
    </dgm:pt>
    <dgm:pt modelId="{9BF82B8D-5A19-4396-98A2-59D15AAC71EC}" type="sibTrans" cxnId="{91839845-21CE-4AA1-B97E-2CE5B6217063}">
      <dgm:prSet/>
      <dgm:spPr/>
      <dgm:t>
        <a:bodyPr/>
        <a:lstStyle/>
        <a:p>
          <a:endParaRPr lang="en-US" sz="1050" noProof="0"/>
        </a:p>
      </dgm:t>
    </dgm:pt>
    <dgm:pt modelId="{C53F4A64-52F2-423B-9D0A-849D7DEF309F}">
      <dgm:prSet phldrT="[Texte]" custT="1"/>
      <dgm:spPr/>
      <dgm:t>
        <a:bodyPr/>
        <a:lstStyle/>
        <a:p>
          <a:r>
            <a:rPr lang="en-US" sz="1200" noProof="0" smtClean="0"/>
            <a:t>SW</a:t>
          </a:r>
          <a:endParaRPr lang="en-US" sz="1200" noProof="0"/>
        </a:p>
      </dgm:t>
    </dgm:pt>
    <dgm:pt modelId="{7B1FBE75-B0C0-43B6-B5A9-208972F5BB5A}" type="parTrans" cxnId="{A73EDE52-10C8-4CE4-A51D-35ACBF9B2C9C}">
      <dgm:prSet/>
      <dgm:spPr/>
      <dgm:t>
        <a:bodyPr/>
        <a:lstStyle/>
        <a:p>
          <a:endParaRPr lang="en-US" sz="1050" noProof="0"/>
        </a:p>
      </dgm:t>
    </dgm:pt>
    <dgm:pt modelId="{748FAAB1-E2D3-4EB9-AC03-7C9CCC875855}" type="sibTrans" cxnId="{A73EDE52-10C8-4CE4-A51D-35ACBF9B2C9C}">
      <dgm:prSet/>
      <dgm:spPr/>
      <dgm:t>
        <a:bodyPr/>
        <a:lstStyle/>
        <a:p>
          <a:endParaRPr lang="en-US" sz="1050" noProof="0"/>
        </a:p>
      </dgm:t>
    </dgm:pt>
    <dgm:pt modelId="{2DF2AA42-481D-494E-952A-4B2B8DD60BD9}">
      <dgm:prSet phldrT="[Texte]" custT="1"/>
      <dgm:spPr/>
      <dgm:t>
        <a:bodyPr/>
        <a:lstStyle/>
        <a:p>
          <a:r>
            <a:rPr lang="en-US" sz="900" noProof="0" smtClean="0"/>
            <a:t>SW traceability (version, approval) </a:t>
          </a:r>
          <a:endParaRPr lang="en-US" sz="900" noProof="0"/>
        </a:p>
      </dgm:t>
    </dgm:pt>
    <dgm:pt modelId="{F606E0C7-9FD7-4668-A9B6-90D56504A608}" type="parTrans" cxnId="{A64A71E9-A383-4C30-8E83-FD49A6830BBC}">
      <dgm:prSet/>
      <dgm:spPr/>
      <dgm:t>
        <a:bodyPr/>
        <a:lstStyle/>
        <a:p>
          <a:endParaRPr lang="en-US" sz="1050" noProof="0"/>
        </a:p>
      </dgm:t>
    </dgm:pt>
    <dgm:pt modelId="{2A1DDF48-56A9-4231-9DB6-604FF9D7781E}" type="sibTrans" cxnId="{A64A71E9-A383-4C30-8E83-FD49A6830BBC}">
      <dgm:prSet/>
      <dgm:spPr/>
      <dgm:t>
        <a:bodyPr/>
        <a:lstStyle/>
        <a:p>
          <a:endParaRPr lang="en-US" sz="1050" noProof="0"/>
        </a:p>
      </dgm:t>
    </dgm:pt>
    <dgm:pt modelId="{F6642473-3861-47E0-B352-29626B7E7889}">
      <dgm:prSet phldrT="[Texte]" custT="1"/>
      <dgm:spPr/>
      <dgm:t>
        <a:bodyPr/>
        <a:lstStyle/>
        <a:p>
          <a:r>
            <a:rPr lang="en-US" sz="900" noProof="0" smtClean="0"/>
            <a:t>Protocol traceability (version, approval) </a:t>
          </a:r>
          <a:endParaRPr lang="en-US" sz="900" noProof="0"/>
        </a:p>
      </dgm:t>
    </dgm:pt>
    <dgm:pt modelId="{0F5661B3-112F-4300-8CD6-C78F1B2CA514}" type="parTrans" cxnId="{02D55078-D487-4F0F-A398-9EEA8B4B334C}">
      <dgm:prSet/>
      <dgm:spPr/>
      <dgm:t>
        <a:bodyPr/>
        <a:lstStyle/>
        <a:p>
          <a:endParaRPr lang="en-US" sz="1050" noProof="0"/>
        </a:p>
      </dgm:t>
    </dgm:pt>
    <dgm:pt modelId="{2A65892B-EDFC-42EB-849A-094BCE5C1F99}" type="sibTrans" cxnId="{02D55078-D487-4F0F-A398-9EEA8B4B334C}">
      <dgm:prSet/>
      <dgm:spPr/>
      <dgm:t>
        <a:bodyPr/>
        <a:lstStyle/>
        <a:p>
          <a:endParaRPr lang="en-US" sz="1050" noProof="0"/>
        </a:p>
      </dgm:t>
    </dgm:pt>
    <dgm:pt modelId="{CD9EA989-EB45-41AE-B46B-738E431F9E4A}">
      <dgm:prSet phldrT="[Texte]" custT="1"/>
      <dgm:spPr/>
      <dgm:t>
        <a:bodyPr/>
        <a:lstStyle/>
        <a:p>
          <a:r>
            <a:rPr lang="en-US" sz="1200" noProof="0" smtClean="0"/>
            <a:t>TEST</a:t>
          </a:r>
          <a:endParaRPr lang="en-US" sz="1200" noProof="0"/>
        </a:p>
      </dgm:t>
    </dgm:pt>
    <dgm:pt modelId="{56EE20D8-8A62-4AAA-B150-897F56375921}" type="parTrans" cxnId="{83C871A3-736E-4EA8-94E9-D8144B11BF78}">
      <dgm:prSet/>
      <dgm:spPr/>
      <dgm:t>
        <a:bodyPr/>
        <a:lstStyle/>
        <a:p>
          <a:endParaRPr lang="en-US" sz="1050" noProof="0"/>
        </a:p>
      </dgm:t>
    </dgm:pt>
    <dgm:pt modelId="{2AD37106-7C78-41F0-A1D0-C53DAAA3E945}" type="sibTrans" cxnId="{83C871A3-736E-4EA8-94E9-D8144B11BF78}">
      <dgm:prSet/>
      <dgm:spPr/>
      <dgm:t>
        <a:bodyPr/>
        <a:lstStyle/>
        <a:p>
          <a:endParaRPr lang="en-US" sz="1050" noProof="0"/>
        </a:p>
      </dgm:t>
    </dgm:pt>
    <dgm:pt modelId="{15841EA5-E70B-461A-B352-097A7B98112A}">
      <dgm:prSet phldrT="[Texte]" custT="1"/>
      <dgm:spPr/>
      <dgm:t>
        <a:bodyPr/>
        <a:lstStyle/>
        <a:p>
          <a:r>
            <a:rPr lang="en-US" sz="900" noProof="0" dirty="0" smtClean="0"/>
            <a:t>Test traceability (date, duration)</a:t>
          </a:r>
          <a:endParaRPr lang="en-US" sz="900" noProof="0" dirty="0"/>
        </a:p>
      </dgm:t>
    </dgm:pt>
    <dgm:pt modelId="{CC93806A-5391-4D9D-85FE-22D6B811194D}" type="parTrans" cxnId="{1E3ED309-966F-47E3-B4E3-9346B339CF71}">
      <dgm:prSet/>
      <dgm:spPr/>
      <dgm:t>
        <a:bodyPr/>
        <a:lstStyle/>
        <a:p>
          <a:endParaRPr lang="en-US" sz="1050" noProof="0"/>
        </a:p>
      </dgm:t>
    </dgm:pt>
    <dgm:pt modelId="{E7E6B4AC-59EC-4CC5-94DD-82BEB7589318}" type="sibTrans" cxnId="{1E3ED309-966F-47E3-B4E3-9346B339CF71}">
      <dgm:prSet/>
      <dgm:spPr/>
      <dgm:t>
        <a:bodyPr/>
        <a:lstStyle/>
        <a:p>
          <a:endParaRPr lang="en-US" sz="1050" noProof="0"/>
        </a:p>
      </dgm:t>
    </dgm:pt>
    <dgm:pt modelId="{633515E5-C522-4565-AC34-2BD3A4504D33}">
      <dgm:prSet phldrT="[Texte]" custT="1"/>
      <dgm:spPr/>
      <dgm:t>
        <a:bodyPr/>
        <a:lstStyle/>
        <a:p>
          <a:r>
            <a:rPr lang="en-US" sz="900" noProof="0" smtClean="0"/>
            <a:t> </a:t>
          </a:r>
          <a:endParaRPr lang="en-US" sz="900" noProof="0"/>
        </a:p>
      </dgm:t>
    </dgm:pt>
    <dgm:pt modelId="{8BEB7BBD-5EB0-4E52-86F0-700D7DE1C90D}" type="parTrans" cxnId="{EA4FF0EA-8FDC-4897-B780-79E1485E1EE6}">
      <dgm:prSet/>
      <dgm:spPr/>
      <dgm:t>
        <a:bodyPr/>
        <a:lstStyle/>
        <a:p>
          <a:endParaRPr lang="en-US" sz="1050" noProof="0"/>
        </a:p>
      </dgm:t>
    </dgm:pt>
    <dgm:pt modelId="{771112AA-26EA-4466-8B36-42DD9F0AB01C}" type="sibTrans" cxnId="{EA4FF0EA-8FDC-4897-B780-79E1485E1EE6}">
      <dgm:prSet/>
      <dgm:spPr/>
      <dgm:t>
        <a:bodyPr/>
        <a:lstStyle/>
        <a:p>
          <a:endParaRPr lang="en-US" sz="1050" noProof="0"/>
        </a:p>
      </dgm:t>
    </dgm:pt>
    <dgm:pt modelId="{E93EF18E-49E4-4FEC-8D58-18FEFF883829}">
      <dgm:prSet phldrT="[Texte]" custT="1"/>
      <dgm:spPr/>
      <dgm:t>
        <a:bodyPr/>
        <a:lstStyle/>
        <a:p>
          <a:r>
            <a:rPr lang="en-US" sz="900" noProof="0" smtClean="0"/>
            <a:t>Calibration traceability</a:t>
          </a:r>
          <a:endParaRPr lang="en-US" sz="900" noProof="0"/>
        </a:p>
      </dgm:t>
    </dgm:pt>
    <dgm:pt modelId="{D494D46F-64BC-4BB8-9861-508C06414E28}" type="parTrans" cxnId="{B852E01B-15D8-4D6B-8289-AFCAC96AD390}">
      <dgm:prSet/>
      <dgm:spPr/>
      <dgm:t>
        <a:bodyPr/>
        <a:lstStyle/>
        <a:p>
          <a:endParaRPr lang="en-US" sz="1050" noProof="0"/>
        </a:p>
      </dgm:t>
    </dgm:pt>
    <dgm:pt modelId="{0996ECA1-857E-4EDE-9935-CCD56FA1F296}" type="sibTrans" cxnId="{B852E01B-15D8-4D6B-8289-AFCAC96AD390}">
      <dgm:prSet/>
      <dgm:spPr/>
      <dgm:t>
        <a:bodyPr/>
        <a:lstStyle/>
        <a:p>
          <a:endParaRPr lang="en-US" sz="1050" noProof="0"/>
        </a:p>
      </dgm:t>
    </dgm:pt>
    <dgm:pt modelId="{BBC537A8-AD80-431B-A6F7-782A661201AE}" type="pres">
      <dgm:prSet presAssocID="{8938EA7A-9F16-4438-A7E1-919D62F7E5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434AE7-2974-4850-A05E-8071BDFB2326}" type="pres">
      <dgm:prSet presAssocID="{E5F3A4B5-1B80-4348-98C3-83D215A830F7}" presName="composite" presStyleCnt="0"/>
      <dgm:spPr/>
    </dgm:pt>
    <dgm:pt modelId="{8B1F45FC-7C38-4973-A85B-E2F146C8217E}" type="pres">
      <dgm:prSet presAssocID="{E5F3A4B5-1B80-4348-98C3-83D215A830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B089-D53D-43AA-B636-7FF23D2669BC}" type="pres">
      <dgm:prSet presAssocID="{E5F3A4B5-1B80-4348-98C3-83D215A830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AD6E-4FF0-482D-B19D-2E410A8D4CC0}" type="pres">
      <dgm:prSet presAssocID="{44B81151-CC08-46D3-BAA2-B6475B1C7881}" presName="sp" presStyleCnt="0"/>
      <dgm:spPr/>
    </dgm:pt>
    <dgm:pt modelId="{29B66E07-5D01-40AA-8D04-A117BCCE7DF6}" type="pres">
      <dgm:prSet presAssocID="{C53F4A64-52F2-423B-9D0A-849D7DEF309F}" presName="composite" presStyleCnt="0"/>
      <dgm:spPr/>
    </dgm:pt>
    <dgm:pt modelId="{66F6DB9C-F563-4116-9479-5D98ADAEA5C1}" type="pres">
      <dgm:prSet presAssocID="{C53F4A64-52F2-423B-9D0A-849D7DEF30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FA9CF-FFB3-4F88-A373-EB16925CD2B3}" type="pres">
      <dgm:prSet presAssocID="{C53F4A64-52F2-423B-9D0A-849D7DEF30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D40B2-D104-44C0-84C5-D2573C7BAB64}" type="pres">
      <dgm:prSet presAssocID="{748FAAB1-E2D3-4EB9-AC03-7C9CCC875855}" presName="sp" presStyleCnt="0"/>
      <dgm:spPr/>
    </dgm:pt>
    <dgm:pt modelId="{37BF8273-725C-4858-9D24-12074C534B08}" type="pres">
      <dgm:prSet presAssocID="{CD9EA989-EB45-41AE-B46B-738E431F9E4A}" presName="composite" presStyleCnt="0"/>
      <dgm:spPr/>
    </dgm:pt>
    <dgm:pt modelId="{835FAF40-B287-45D0-A5F0-75E90A39790E}" type="pres">
      <dgm:prSet presAssocID="{CD9EA989-EB45-41AE-B46B-738E431F9E4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A827-EBCC-4301-8893-5FBD55BC877A}" type="pres">
      <dgm:prSet presAssocID="{CD9EA989-EB45-41AE-B46B-738E431F9E4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FF0EA-8FDC-4897-B780-79E1485E1EE6}" srcId="{CD9EA989-EB45-41AE-B46B-738E431F9E4A}" destId="{633515E5-C522-4565-AC34-2BD3A4504D33}" srcOrd="1" destOrd="0" parTransId="{8BEB7BBD-5EB0-4E52-86F0-700D7DE1C90D}" sibTransId="{771112AA-26EA-4466-8B36-42DD9F0AB01C}"/>
    <dgm:cxn modelId="{089DCFF2-9CFA-49B1-ADF3-69FDB94C1137}" type="presOf" srcId="{15841EA5-E70B-461A-B352-097A7B98112A}" destId="{32D0A827-EBCC-4301-8893-5FBD55BC877A}" srcOrd="0" destOrd="0" presId="urn:microsoft.com/office/officeart/2005/8/layout/chevron2"/>
    <dgm:cxn modelId="{D61BA32D-881F-4555-894C-AEE2E85DCA88}" type="presOf" srcId="{F6642473-3861-47E0-B352-29626B7E7889}" destId="{EE8FA9CF-FFB3-4F88-A373-EB16925CD2B3}" srcOrd="0" destOrd="1" presId="urn:microsoft.com/office/officeart/2005/8/layout/chevron2"/>
    <dgm:cxn modelId="{A64A71E9-A383-4C30-8E83-FD49A6830BBC}" srcId="{C53F4A64-52F2-423B-9D0A-849D7DEF309F}" destId="{2DF2AA42-481D-494E-952A-4B2B8DD60BD9}" srcOrd="0" destOrd="0" parTransId="{F606E0C7-9FD7-4668-A9B6-90D56504A608}" sibTransId="{2A1DDF48-56A9-4231-9DB6-604FF9D7781E}"/>
    <dgm:cxn modelId="{A73EDE52-10C8-4CE4-A51D-35ACBF9B2C9C}" srcId="{8938EA7A-9F16-4438-A7E1-919D62F7E578}" destId="{C53F4A64-52F2-423B-9D0A-849D7DEF309F}" srcOrd="1" destOrd="0" parTransId="{7B1FBE75-B0C0-43B6-B5A9-208972F5BB5A}" sibTransId="{748FAAB1-E2D3-4EB9-AC03-7C9CCC875855}"/>
    <dgm:cxn modelId="{89DB8094-8643-4F57-A7D2-08C969529464}" type="presOf" srcId="{F075EC6C-2268-4B1E-93FE-782AF4C6BD91}" destId="{3615B089-D53D-43AA-B636-7FF23D2669BC}" srcOrd="0" destOrd="0" presId="urn:microsoft.com/office/officeart/2005/8/layout/chevron2"/>
    <dgm:cxn modelId="{5243A633-25F0-4313-AF07-5187D1249C89}" type="presOf" srcId="{2DF2AA42-481D-494E-952A-4B2B8DD60BD9}" destId="{EE8FA9CF-FFB3-4F88-A373-EB16925CD2B3}" srcOrd="0" destOrd="0" presId="urn:microsoft.com/office/officeart/2005/8/layout/chevron2"/>
    <dgm:cxn modelId="{02D55078-D487-4F0F-A398-9EEA8B4B334C}" srcId="{C53F4A64-52F2-423B-9D0A-849D7DEF309F}" destId="{F6642473-3861-47E0-B352-29626B7E7889}" srcOrd="1" destOrd="0" parTransId="{0F5661B3-112F-4300-8CD6-C78F1B2CA514}" sibTransId="{2A65892B-EDFC-42EB-849A-094BCE5C1F99}"/>
    <dgm:cxn modelId="{224209B2-87BF-45A9-BE1C-298F60204868}" type="presOf" srcId="{C53F4A64-52F2-423B-9D0A-849D7DEF309F}" destId="{66F6DB9C-F563-4116-9479-5D98ADAEA5C1}" srcOrd="0" destOrd="0" presId="urn:microsoft.com/office/officeart/2005/8/layout/chevron2"/>
    <dgm:cxn modelId="{1E3ED309-966F-47E3-B4E3-9346B339CF71}" srcId="{CD9EA989-EB45-41AE-B46B-738E431F9E4A}" destId="{15841EA5-E70B-461A-B352-097A7B98112A}" srcOrd="0" destOrd="0" parTransId="{CC93806A-5391-4D9D-85FE-22D6B811194D}" sibTransId="{E7E6B4AC-59EC-4CC5-94DD-82BEB7589318}"/>
    <dgm:cxn modelId="{A4834D6C-2973-4641-A3F8-0373F3AB677E}" type="presOf" srcId="{6C17D230-2A5F-4EAF-A8DB-63A36A15374F}" destId="{3615B089-D53D-43AA-B636-7FF23D2669BC}" srcOrd="0" destOrd="1" presId="urn:microsoft.com/office/officeart/2005/8/layout/chevron2"/>
    <dgm:cxn modelId="{B852E01B-15D8-4D6B-8289-AFCAC96AD390}" srcId="{E5F3A4B5-1B80-4348-98C3-83D215A830F7}" destId="{E93EF18E-49E4-4FEC-8D58-18FEFF883829}" srcOrd="2" destOrd="0" parTransId="{D494D46F-64BC-4BB8-9861-508C06414E28}" sibTransId="{0996ECA1-857E-4EDE-9935-CCD56FA1F296}"/>
    <dgm:cxn modelId="{F2D7DE54-7582-409B-9C41-728A23187DFF}" srcId="{E5F3A4B5-1B80-4348-98C3-83D215A830F7}" destId="{F075EC6C-2268-4B1E-93FE-782AF4C6BD91}" srcOrd="0" destOrd="0" parTransId="{81FB6332-C96B-4A2E-94AE-D77751D9B90B}" sibTransId="{4F68215A-5C4F-4A80-8EEC-E9BE82A053BC}"/>
    <dgm:cxn modelId="{2B2BAEF8-E6A7-4EFD-8D92-D9495587E0BB}" type="presOf" srcId="{633515E5-C522-4565-AC34-2BD3A4504D33}" destId="{32D0A827-EBCC-4301-8893-5FBD55BC877A}" srcOrd="0" destOrd="1" presId="urn:microsoft.com/office/officeart/2005/8/layout/chevron2"/>
    <dgm:cxn modelId="{08FE1B79-4AFF-4A15-8617-95A461CBDADF}" type="presOf" srcId="{8938EA7A-9F16-4438-A7E1-919D62F7E578}" destId="{BBC537A8-AD80-431B-A6F7-782A661201AE}" srcOrd="0" destOrd="0" presId="urn:microsoft.com/office/officeart/2005/8/layout/chevron2"/>
    <dgm:cxn modelId="{91839845-21CE-4AA1-B97E-2CE5B6217063}" srcId="{E5F3A4B5-1B80-4348-98C3-83D215A830F7}" destId="{6C17D230-2A5F-4EAF-A8DB-63A36A15374F}" srcOrd="1" destOrd="0" parTransId="{8E870272-49B2-48E5-8E38-B97279282133}" sibTransId="{9BF82B8D-5A19-4396-98A2-59D15AAC71EC}"/>
    <dgm:cxn modelId="{8D7BCF5D-7884-46E1-A984-1FED99639B45}" srcId="{8938EA7A-9F16-4438-A7E1-919D62F7E578}" destId="{E5F3A4B5-1B80-4348-98C3-83D215A830F7}" srcOrd="0" destOrd="0" parTransId="{46388A13-4D3A-4A11-81B9-636E4DC3EDD0}" sibTransId="{44B81151-CC08-46D3-BAA2-B6475B1C7881}"/>
    <dgm:cxn modelId="{9EB1D81F-4C27-4FF1-B067-A3B3D6BE91EC}" type="presOf" srcId="{CD9EA989-EB45-41AE-B46B-738E431F9E4A}" destId="{835FAF40-B287-45D0-A5F0-75E90A39790E}" srcOrd="0" destOrd="0" presId="urn:microsoft.com/office/officeart/2005/8/layout/chevron2"/>
    <dgm:cxn modelId="{83C871A3-736E-4EA8-94E9-D8144B11BF78}" srcId="{8938EA7A-9F16-4438-A7E1-919D62F7E578}" destId="{CD9EA989-EB45-41AE-B46B-738E431F9E4A}" srcOrd="2" destOrd="0" parTransId="{56EE20D8-8A62-4AAA-B150-897F56375921}" sibTransId="{2AD37106-7C78-41F0-A1D0-C53DAAA3E945}"/>
    <dgm:cxn modelId="{99A82A49-A6FE-40B8-B34C-C9D8D2D1BE9D}" type="presOf" srcId="{E93EF18E-49E4-4FEC-8D58-18FEFF883829}" destId="{3615B089-D53D-43AA-B636-7FF23D2669BC}" srcOrd="0" destOrd="2" presId="urn:microsoft.com/office/officeart/2005/8/layout/chevron2"/>
    <dgm:cxn modelId="{D287F626-3334-45C1-926C-3713EF4FBC93}" type="presOf" srcId="{E5F3A4B5-1B80-4348-98C3-83D215A830F7}" destId="{8B1F45FC-7C38-4973-A85B-E2F146C8217E}" srcOrd="0" destOrd="0" presId="urn:microsoft.com/office/officeart/2005/8/layout/chevron2"/>
    <dgm:cxn modelId="{4F87D04B-431B-4517-BD6D-A51A01AE8D67}" type="presParOf" srcId="{BBC537A8-AD80-431B-A6F7-782A661201AE}" destId="{58434AE7-2974-4850-A05E-8071BDFB2326}" srcOrd="0" destOrd="0" presId="urn:microsoft.com/office/officeart/2005/8/layout/chevron2"/>
    <dgm:cxn modelId="{0CE1B2C0-9041-4D63-A27D-AD8997F2C0B4}" type="presParOf" srcId="{58434AE7-2974-4850-A05E-8071BDFB2326}" destId="{8B1F45FC-7C38-4973-A85B-E2F146C8217E}" srcOrd="0" destOrd="0" presId="urn:microsoft.com/office/officeart/2005/8/layout/chevron2"/>
    <dgm:cxn modelId="{39484615-B295-482C-B960-8559A7CC539E}" type="presParOf" srcId="{58434AE7-2974-4850-A05E-8071BDFB2326}" destId="{3615B089-D53D-43AA-B636-7FF23D2669BC}" srcOrd="1" destOrd="0" presId="urn:microsoft.com/office/officeart/2005/8/layout/chevron2"/>
    <dgm:cxn modelId="{3185D202-D39E-4268-AAC7-9F05D24FBBEC}" type="presParOf" srcId="{BBC537A8-AD80-431B-A6F7-782A661201AE}" destId="{7343AD6E-4FF0-482D-B19D-2E410A8D4CC0}" srcOrd="1" destOrd="0" presId="urn:microsoft.com/office/officeart/2005/8/layout/chevron2"/>
    <dgm:cxn modelId="{C3F47B53-B217-4FD6-8B20-9266058DFF47}" type="presParOf" srcId="{BBC537A8-AD80-431B-A6F7-782A661201AE}" destId="{29B66E07-5D01-40AA-8D04-A117BCCE7DF6}" srcOrd="2" destOrd="0" presId="urn:microsoft.com/office/officeart/2005/8/layout/chevron2"/>
    <dgm:cxn modelId="{D5934A04-EC25-466A-8DFF-AD5C3B4E6EF2}" type="presParOf" srcId="{29B66E07-5D01-40AA-8D04-A117BCCE7DF6}" destId="{66F6DB9C-F563-4116-9479-5D98ADAEA5C1}" srcOrd="0" destOrd="0" presId="urn:microsoft.com/office/officeart/2005/8/layout/chevron2"/>
    <dgm:cxn modelId="{FBAA8E4E-5530-4F34-B6EC-24292002369D}" type="presParOf" srcId="{29B66E07-5D01-40AA-8D04-A117BCCE7DF6}" destId="{EE8FA9CF-FFB3-4F88-A373-EB16925CD2B3}" srcOrd="1" destOrd="0" presId="urn:microsoft.com/office/officeart/2005/8/layout/chevron2"/>
    <dgm:cxn modelId="{B9EF9FAB-86CC-4825-B64A-DE4AD4E40AB2}" type="presParOf" srcId="{BBC537A8-AD80-431B-A6F7-782A661201AE}" destId="{436D40B2-D104-44C0-84C5-D2573C7BAB64}" srcOrd="3" destOrd="0" presId="urn:microsoft.com/office/officeart/2005/8/layout/chevron2"/>
    <dgm:cxn modelId="{CA409DE6-443D-4E0C-B8D1-9283958951D4}" type="presParOf" srcId="{BBC537A8-AD80-431B-A6F7-782A661201AE}" destId="{37BF8273-725C-4858-9D24-12074C534B08}" srcOrd="4" destOrd="0" presId="urn:microsoft.com/office/officeart/2005/8/layout/chevron2"/>
    <dgm:cxn modelId="{6D005153-CF76-4DAD-A4E5-27F02691A42F}" type="presParOf" srcId="{37BF8273-725C-4858-9D24-12074C534B08}" destId="{835FAF40-B287-45D0-A5F0-75E90A39790E}" srcOrd="0" destOrd="0" presId="urn:microsoft.com/office/officeart/2005/8/layout/chevron2"/>
    <dgm:cxn modelId="{51E8020F-2B7D-4127-8D8C-D626858C8600}" type="presParOf" srcId="{37BF8273-725C-4858-9D24-12074C534B08}" destId="{32D0A827-EBCC-4301-8893-5FBD55BC87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9995" cy="337131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522" y="2"/>
            <a:ext cx="4279995" cy="337131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5643F7B1-6D9E-485A-A78D-004E548E4C9C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405489"/>
            <a:ext cx="4279995" cy="337130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522" y="6405489"/>
            <a:ext cx="4279995" cy="337130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D8A36C98-7E0F-4747-96E5-4CAB52C3A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6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9529" cy="337185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4027" y="3"/>
            <a:ext cx="4279529" cy="337185"/>
          </a:xfrm>
          <a:prstGeom prst="rect">
            <a:avLst/>
          </a:prstGeom>
        </p:spPr>
        <p:txBody>
          <a:bodyPr vert="horz" lIns="91393" tIns="45696" rIns="91393" bIns="45696" rtlCol="0"/>
          <a:lstStyle>
            <a:lvl1pPr algn="r">
              <a:defRPr sz="1200"/>
            </a:lvl1pPr>
          </a:lstStyle>
          <a:p>
            <a:fld id="{876A14DC-9A92-4E9B-A8E0-89028439F0C3}" type="datetimeFigureOut">
              <a:rPr lang="fr-FR" smtClean="0"/>
              <a:t>06/06/2013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06413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3" tIns="45696" rIns="91393" bIns="456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584" y="3203261"/>
            <a:ext cx="7900670" cy="3034665"/>
          </a:xfrm>
          <a:prstGeom prst="rect">
            <a:avLst/>
          </a:prstGeom>
        </p:spPr>
        <p:txBody>
          <a:bodyPr vert="horz" lIns="91393" tIns="45696" rIns="91393" bIns="4569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05348"/>
            <a:ext cx="4279529" cy="337185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4027" y="6405348"/>
            <a:ext cx="4279529" cy="337185"/>
          </a:xfrm>
          <a:prstGeom prst="rect">
            <a:avLst/>
          </a:prstGeom>
        </p:spPr>
        <p:txBody>
          <a:bodyPr vert="horz" lIns="91393" tIns="45696" rIns="91393" bIns="45696" rtlCol="0" anchor="b"/>
          <a:lstStyle>
            <a:lvl1pPr algn="r">
              <a:defRPr sz="1200"/>
            </a:lvl1pPr>
          </a:lstStyle>
          <a:p>
            <a:fld id="{CD97C02C-5F00-4A56-A979-291389177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33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51200" y="504825"/>
            <a:ext cx="3373438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AE9D9-66C2-426A-9B4E-9C56109E0D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247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 short</a:t>
            </a:r>
            <a:r>
              <a:rPr lang="en-US" sz="2800" baseline="0" dirty="0" smtClean="0"/>
              <a:t> deep dive in the file structure 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1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61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PTI test center software has</a:t>
            </a:r>
            <a:r>
              <a:rPr lang="en-US" sz="2400" baseline="0" dirty="0" smtClean="0"/>
              <a:t> also to be approved by OTC/UTAC</a:t>
            </a:r>
          </a:p>
          <a:p>
            <a:r>
              <a:rPr lang="en-US" sz="2400" baseline="0" dirty="0" smtClean="0"/>
              <a:t>Those software are in charge of the data collection, data processing for report generation and data broadcasting to OTC data base.</a:t>
            </a:r>
          </a:p>
          <a:p>
            <a:r>
              <a:rPr lang="en-US" sz="2400" baseline="0" dirty="0" smtClean="0"/>
              <a:t>Everything starts with a vehicle data grabbing from the national vehicle registration data base and ends with a complete record of data in the OTC data base.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784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Those software are different</a:t>
            </a:r>
            <a:r>
              <a:rPr lang="en-US" sz="2400" baseline="0" dirty="0" smtClean="0"/>
              <a:t> from one PTI network to an other but they are providing more or less the same panels of features but </a:t>
            </a:r>
            <a:r>
              <a:rPr lang="en-US" sz="2400" baseline="0" dirty="0" err="1" smtClean="0"/>
              <a:t>theay</a:t>
            </a:r>
            <a:r>
              <a:rPr lang="en-US" sz="2400" baseline="0" dirty="0" smtClean="0"/>
              <a:t> all have to be compliant with the OTC data flow.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485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aseline="0" dirty="0" smtClean="0"/>
              <a:t>Everything starts with a vehicle data grabbing from the national vehicle registration data base and ends with a complete record of data in the OTC data base.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2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Traceability is making </a:t>
            </a:r>
            <a:r>
              <a:rPr lang="en-US" sz="2400" dirty="0" err="1" smtClean="0"/>
              <a:t>cristal</a:t>
            </a:r>
            <a:r>
              <a:rPr lang="en-US" sz="2400" dirty="0" smtClean="0"/>
              <a:t> clear all test</a:t>
            </a:r>
            <a:r>
              <a:rPr lang="en-US" sz="2400" baseline="0" dirty="0" smtClean="0"/>
              <a:t>s conditions and relevant </a:t>
            </a:r>
            <a:r>
              <a:rPr lang="en-US" sz="2400" baseline="0" dirty="0" err="1" smtClean="0"/>
              <a:t>datas</a:t>
            </a:r>
            <a:r>
              <a:rPr lang="en-US" sz="2400" baseline="0" dirty="0" smtClean="0"/>
              <a:t>.</a:t>
            </a:r>
          </a:p>
          <a:p>
            <a:r>
              <a:rPr lang="en-US" sz="2400" baseline="0" dirty="0" smtClean="0"/>
              <a:t>Everything is logged and stored on the OTC  data base. Any human action is flagged in history files with exception counters</a:t>
            </a:r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80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noProof="0" dirty="0" smtClean="0"/>
              <a:t>Off line</a:t>
            </a:r>
            <a:r>
              <a:rPr lang="en-US" sz="2400" baseline="0" noProof="0" dirty="0" smtClean="0"/>
              <a:t> everything can be check… according to the test environment , test report and </a:t>
            </a:r>
            <a:r>
              <a:rPr lang="en-US" sz="2400" b="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decrypted data and human action log file… a double check</a:t>
            </a:r>
            <a:r>
              <a:rPr lang="en-US" sz="24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allowing to have clues and then to be reasonably suspicious on some PTI center activities and then to be able to establish back list centers for local audits</a:t>
            </a:r>
            <a:endParaRPr lang="en-US" sz="240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1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With this data secured</a:t>
            </a:r>
            <a:r>
              <a:rPr lang="en-US" sz="2400" baseline="0" dirty="0" smtClean="0"/>
              <a:t> data collection everything is ready to feed European road side checks data base and European electronic certificates as the roadworthiness package is expressing the requirement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63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45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 will talk about the new initiative according data</a:t>
            </a:r>
            <a:r>
              <a:rPr lang="en-US" sz="2400" baseline="0" dirty="0" smtClean="0"/>
              <a:t> exchange and data collection PTI 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47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51200" y="504825"/>
            <a:ext cx="3373438" cy="2530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AE9D9-66C2-426A-9B4E-9C56109E0D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is the back ground first</a:t>
            </a:r>
            <a:r>
              <a:rPr lang="en-US" sz="2400" baseline="0" dirty="0" smtClean="0"/>
              <a:t>? </a:t>
            </a:r>
          </a:p>
          <a:p>
            <a:r>
              <a:rPr lang="en-US" sz="2400" baseline="0" dirty="0" smtClean="0"/>
              <a:t>7 layers from test equipment to upper data base.</a:t>
            </a:r>
          </a:p>
          <a:p>
            <a:r>
              <a:rPr lang="en-US" sz="2400" baseline="0" dirty="0" smtClean="0"/>
              <a:t>From various types of equipment located in more than 7 000 PTI stations to an unique national data base.</a:t>
            </a:r>
          </a:p>
          <a:p>
            <a:r>
              <a:rPr lang="en-US" sz="2400" baseline="0" dirty="0" smtClean="0"/>
              <a:t>A long that path, security is key.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45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Some words about genesis </a:t>
            </a:r>
            <a:r>
              <a:rPr lang="en-US" sz="2400" baseline="0" dirty="0" smtClean="0"/>
              <a:t>of this data transmission topic</a:t>
            </a:r>
          </a:p>
          <a:p>
            <a:r>
              <a:rPr lang="en-US" sz="2400" baseline="0" dirty="0" smtClean="0"/>
              <a:t>Years ago were private protocols, from several equipment manufacturers, data profiles were different , transmission philosophy were different, no standard, a large part of equipment were not connected.</a:t>
            </a:r>
          </a:p>
          <a:p>
            <a:r>
              <a:rPr lang="en-US" sz="2400" baseline="0" dirty="0" smtClean="0"/>
              <a:t>1st step we have started standardization from the data profile point of view based on a serial link,</a:t>
            </a:r>
          </a:p>
          <a:p>
            <a:r>
              <a:rPr lang="en-US" sz="2400" baseline="0" dirty="0" smtClean="0"/>
              <a:t>2nd step had been related to vehicle </a:t>
            </a:r>
            <a:r>
              <a:rPr lang="en-US" sz="2400" b="0" baseline="0" dirty="0" smtClean="0"/>
              <a:t>management and data </a:t>
            </a:r>
            <a:r>
              <a:rPr lang="en-US" sz="2400" b="0" baseline="0" dirty="0" smtClean="0">
                <a:solidFill>
                  <a:srgbClr val="FF0000"/>
                </a:solidFill>
              </a:rPr>
              <a:t>allocation</a:t>
            </a:r>
          </a:p>
          <a:p>
            <a:r>
              <a:rPr lang="en-US" sz="2400" b="0" baseline="0" dirty="0" smtClean="0">
                <a:solidFill>
                  <a:srgbClr val="FF0000"/>
                </a:solidFill>
              </a:rPr>
              <a:t>3</a:t>
            </a:r>
            <a:r>
              <a:rPr lang="en-US" sz="2400" b="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b="0" baseline="0" dirty="0" smtClean="0">
                <a:solidFill>
                  <a:srgbClr val="FF0000"/>
                </a:solidFill>
              </a:rPr>
              <a:t> step was about software technology with the network introduction.</a:t>
            </a:r>
          </a:p>
          <a:p>
            <a:r>
              <a:rPr lang="en-US" sz="2400" b="0" baseline="0" dirty="0" smtClean="0">
                <a:solidFill>
                  <a:srgbClr val="FF0000"/>
                </a:solidFill>
              </a:rPr>
              <a:t>But up to his time not data security mechanism, except basic CRC, was implemented.</a:t>
            </a:r>
          </a:p>
          <a:p>
            <a:r>
              <a:rPr lang="en-US" sz="2400" b="0" baseline="0" dirty="0" smtClean="0">
                <a:solidFill>
                  <a:srgbClr val="FF0000"/>
                </a:solidFill>
              </a:rPr>
              <a:t>2 </a:t>
            </a:r>
            <a:r>
              <a:rPr lang="en-US" sz="2400" b="0" baseline="0" dirty="0" err="1" smtClean="0">
                <a:solidFill>
                  <a:srgbClr val="FF0000"/>
                </a:solidFill>
              </a:rPr>
              <a:t>nd</a:t>
            </a:r>
            <a:r>
              <a:rPr lang="en-US" sz="2400" b="0" baseline="0" dirty="0" smtClean="0">
                <a:solidFill>
                  <a:srgbClr val="FF0000"/>
                </a:solidFill>
              </a:rPr>
              <a:t> key point … it was a must to be connected but </a:t>
            </a:r>
            <a:r>
              <a:rPr lang="en-US" sz="2400" b="0" baseline="0" dirty="0" err="1" smtClean="0">
                <a:solidFill>
                  <a:srgbClr val="FF0000"/>
                </a:solidFill>
              </a:rPr>
              <a:t>Giegnet</a:t>
            </a:r>
            <a:r>
              <a:rPr lang="en-US" sz="2400" b="0" baseline="0" dirty="0" smtClean="0">
                <a:solidFill>
                  <a:srgbClr val="FF0000"/>
                </a:solidFill>
              </a:rPr>
              <a:t>/</a:t>
            </a:r>
            <a:r>
              <a:rPr lang="en-US" sz="2400" b="0" baseline="0" dirty="0" err="1" smtClean="0">
                <a:solidFill>
                  <a:srgbClr val="FF0000"/>
                </a:solidFill>
              </a:rPr>
              <a:t>Gieglan</a:t>
            </a:r>
            <a:r>
              <a:rPr lang="en-US" sz="2400" b="0" baseline="0" dirty="0" smtClean="0">
                <a:solidFill>
                  <a:srgbClr val="FF0000"/>
                </a:solidFill>
              </a:rPr>
              <a:t> standard were not mandatory.</a:t>
            </a:r>
          </a:p>
          <a:p>
            <a:r>
              <a:rPr lang="en-US" sz="2400" b="0" baseline="0" dirty="0" smtClean="0">
                <a:solidFill>
                  <a:srgbClr val="FF0000"/>
                </a:solidFill>
              </a:rPr>
              <a:t>OTCLAN address those 2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3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This was</a:t>
            </a:r>
            <a:r>
              <a:rPr lang="en-US" sz="2400" baseline="0" dirty="0" smtClean="0"/>
              <a:t> the state of art… various protocols, various physical layers, various path (direct or trough </a:t>
            </a:r>
            <a:r>
              <a:rPr lang="en-US" sz="2400" baseline="0" dirty="0" err="1" smtClean="0"/>
              <a:t>getways</a:t>
            </a:r>
            <a:r>
              <a:rPr lang="en-US" sz="2400" baseline="0" dirty="0" smtClean="0"/>
              <a:t>)… and of course various raisons of troubles !!!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8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With OTCLAN…  we have a start</a:t>
            </a:r>
            <a:r>
              <a:rPr lang="en-US" sz="2400" baseline="0" dirty="0" smtClean="0"/>
              <a:t> typology , from equipment to the PTI station PC, no gateway any longer, one network structure …based on Ethernet.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01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With</a:t>
            </a:r>
            <a:r>
              <a:rPr lang="en-US" sz="2400" baseline="0" dirty="0" smtClean="0"/>
              <a:t> Ethernet foundation… OTCLAN is based on 4 pillars.</a:t>
            </a:r>
          </a:p>
          <a:p>
            <a:r>
              <a:rPr lang="en-US" sz="2400" baseline="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baseline="0" dirty="0" smtClean="0"/>
              <a:t> one is Traceability… from HW point of view with equipment’s </a:t>
            </a:r>
            <a:r>
              <a:rPr lang="en-US" sz="2400" baseline="0" dirty="0" err="1" smtClean="0"/>
              <a:t>datas</a:t>
            </a:r>
            <a:r>
              <a:rPr lang="en-US" sz="2400" baseline="0" dirty="0" smtClean="0"/>
              <a:t> (manufacturer, type, serial n°), approval n°, status of calibration</a:t>
            </a:r>
          </a:p>
          <a:p>
            <a:r>
              <a:rPr lang="en-US" sz="2400" baseline="0" dirty="0" smtClean="0"/>
              <a:t>From SW point of view with version and approval n°</a:t>
            </a:r>
          </a:p>
          <a:p>
            <a:r>
              <a:rPr lang="en-US" sz="2400" baseline="0" dirty="0" smtClean="0"/>
              <a:t>From vehicle test point of view: time stamp for the beginning and the end of test</a:t>
            </a:r>
          </a:p>
          <a:p>
            <a:r>
              <a:rPr lang="en-US" sz="2400" baseline="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datas</a:t>
            </a:r>
            <a:r>
              <a:rPr lang="en-US" sz="2400" baseline="0" dirty="0" smtClean="0"/>
              <a:t> profiles is totally define far all test equipment with data related to suspension, brake, side slip, gas analysis, EOBD, headlight and so one for  car, trucks..</a:t>
            </a:r>
          </a:p>
          <a:p>
            <a:r>
              <a:rPr lang="en-US" sz="2400" baseline="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baseline="0" dirty="0" smtClean="0"/>
              <a:t> point is the vehicle identification and related test setting if any.</a:t>
            </a:r>
          </a:p>
          <a:p>
            <a:r>
              <a:rPr lang="en-US" sz="2400" baseline="0" dirty="0" smtClean="0"/>
              <a:t>Last point is security. </a:t>
            </a:r>
          </a:p>
          <a:p>
            <a:r>
              <a:rPr lang="en-US" sz="2400" baseline="0" dirty="0" smtClean="0"/>
              <a:t>Integrity provides by data footprint with SHA-1 file signature</a:t>
            </a:r>
          </a:p>
          <a:p>
            <a:r>
              <a:rPr lang="en-US" sz="2400" baseline="0" dirty="0" smtClean="0"/>
              <a:t>Control with Encryption managed with private key</a:t>
            </a:r>
          </a:p>
          <a:p>
            <a:r>
              <a:rPr lang="en-US" sz="2400" baseline="0" dirty="0" smtClean="0"/>
              <a:t>Authentication of equipment</a:t>
            </a:r>
          </a:p>
          <a:p>
            <a:r>
              <a:rPr lang="en-US" sz="2400" baseline="0" dirty="0" smtClean="0"/>
              <a:t>Data exchange storage and off line double check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315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Approval is the last strong requirement of OTCLAN</a:t>
            </a:r>
          </a:p>
          <a:p>
            <a:r>
              <a:rPr lang="en-US" sz="2400" dirty="0" smtClean="0"/>
              <a:t>Specifications</a:t>
            </a:r>
            <a:r>
              <a:rPr lang="en-US" sz="2400" baseline="0" dirty="0" smtClean="0"/>
              <a:t> are public</a:t>
            </a:r>
          </a:p>
          <a:p>
            <a:r>
              <a:rPr lang="en-US" sz="2400" baseline="0" dirty="0" smtClean="0"/>
              <a:t>Approval is granted data </a:t>
            </a:r>
            <a:r>
              <a:rPr lang="en-US" sz="2400" baseline="0" dirty="0" err="1" smtClean="0"/>
              <a:t>profils</a:t>
            </a:r>
            <a:r>
              <a:rPr lang="en-US" sz="2400" baseline="0" dirty="0" smtClean="0"/>
              <a:t>, security, completeness, compatibility and interoperability between equipment manufacturers and the various PTI software Management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24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noProof="0" dirty="0" smtClean="0"/>
              <a:t>The mechanism if based on space</a:t>
            </a:r>
            <a:r>
              <a:rPr lang="en-US" sz="2400" baseline="0" noProof="0" dirty="0" smtClean="0"/>
              <a:t> sharing with relevant access right between PC master and tests equipment.</a:t>
            </a:r>
          </a:p>
          <a:p>
            <a:r>
              <a:rPr lang="en-US" sz="2400" baseline="0" noProof="0" dirty="0" smtClean="0"/>
              <a:t>Request are posted by PC master in the CI directory.. Equipment are pooling on it in order to detect new request.</a:t>
            </a:r>
          </a:p>
          <a:p>
            <a:r>
              <a:rPr lang="en-US" sz="2400" baseline="0" noProof="0" dirty="0" smtClean="0"/>
              <a:t>Sync directory is form service purpose suck clock synchronization</a:t>
            </a:r>
          </a:p>
          <a:p>
            <a:r>
              <a:rPr lang="en-US" sz="2400" baseline="0" noProof="0" dirty="0" smtClean="0"/>
              <a:t>Res directory is for test files results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7C02C-5F00-4A56-A979-2913891770A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88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108520" y="6525344"/>
            <a:ext cx="1691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</a:t>
            </a: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dentiel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34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6990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17773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>
            <a:spLocks noChangeArrowheads="1"/>
          </p:cNvSpPr>
          <p:nvPr userDrawn="1"/>
        </p:nvSpPr>
        <p:spPr bwMode="auto">
          <a:xfrm>
            <a:off x="0" y="1557338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  <p:pic>
        <p:nvPicPr>
          <p:cNvPr id="3" name="Picture 3" descr="C:\Users\Julie\Desktop\PLAN MEDIA PROJET CLIENT\PROSPECTS\CAPELEC\COURBE CAPELEC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6413"/>
            <a:ext cx="91440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rganigramme : Processus 3"/>
          <p:cNvSpPr>
            <a:spLocks noChangeArrowheads="1"/>
          </p:cNvSpPr>
          <p:nvPr userDrawn="1"/>
        </p:nvSpPr>
        <p:spPr bwMode="auto">
          <a:xfrm flipV="1">
            <a:off x="0" y="1412875"/>
            <a:ext cx="9144000" cy="46038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455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rganigramme : Processus 5"/>
          <p:cNvSpPr>
            <a:spLocks noChangeArrowheads="1"/>
          </p:cNvSpPr>
          <p:nvPr userDrawn="1"/>
        </p:nvSpPr>
        <p:spPr bwMode="auto">
          <a:xfrm>
            <a:off x="0" y="1501775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7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>
            <a:spLocks noChangeArrowheads="1"/>
          </p:cNvSpPr>
          <p:nvPr userDrawn="1"/>
        </p:nvSpPr>
        <p:spPr bwMode="auto">
          <a:xfrm>
            <a:off x="0" y="1557338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  <p:pic>
        <p:nvPicPr>
          <p:cNvPr id="3" name="Picture 3" descr="C:\Users\Julie\Desktop\PLAN MEDIA PROJET CLIENT\PROSPECTS\CAPELEC\COURBE CAPELEC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6413"/>
            <a:ext cx="91440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rganigramme : Processus 3"/>
          <p:cNvSpPr>
            <a:spLocks noChangeArrowheads="1"/>
          </p:cNvSpPr>
          <p:nvPr userDrawn="1"/>
        </p:nvSpPr>
        <p:spPr bwMode="auto">
          <a:xfrm flipV="1">
            <a:off x="0" y="1412875"/>
            <a:ext cx="9144000" cy="46038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455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rganigramme : Processus 5"/>
          <p:cNvSpPr>
            <a:spLocks noChangeArrowheads="1"/>
          </p:cNvSpPr>
          <p:nvPr userDrawn="1"/>
        </p:nvSpPr>
        <p:spPr bwMode="auto">
          <a:xfrm>
            <a:off x="0" y="1501775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67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Processus 1"/>
          <p:cNvSpPr>
            <a:spLocks noChangeArrowheads="1"/>
          </p:cNvSpPr>
          <p:nvPr userDrawn="1"/>
        </p:nvSpPr>
        <p:spPr bwMode="auto">
          <a:xfrm>
            <a:off x="0" y="1557338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  <p:pic>
        <p:nvPicPr>
          <p:cNvPr id="3" name="Picture 3" descr="C:\Users\Julie\Desktop\PLAN MEDIA PROJET CLIENT\PROSPECTS\CAPELEC\COURBE CAPELEC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586413"/>
            <a:ext cx="91440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rganigramme : Processus 3"/>
          <p:cNvSpPr>
            <a:spLocks noChangeArrowheads="1"/>
          </p:cNvSpPr>
          <p:nvPr userDrawn="1"/>
        </p:nvSpPr>
        <p:spPr bwMode="auto">
          <a:xfrm flipV="1">
            <a:off x="0" y="1412875"/>
            <a:ext cx="9144000" cy="46038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4559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rganigramme : Processus 5"/>
          <p:cNvSpPr>
            <a:spLocks noChangeArrowheads="1"/>
          </p:cNvSpPr>
          <p:nvPr userDrawn="1"/>
        </p:nvSpPr>
        <p:spPr bwMode="auto">
          <a:xfrm>
            <a:off x="0" y="1501775"/>
            <a:ext cx="9144000" cy="215900"/>
          </a:xfrm>
          <a:prstGeom prst="flowChartProcess">
            <a:avLst/>
          </a:prstGeom>
          <a:solidFill>
            <a:srgbClr val="7F8A93"/>
          </a:solidFill>
          <a:ln w="2540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80808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28912"/>
      </p:ext>
    </p:extLst>
  </p:cSld>
  <p:clrMapOvr>
    <a:masterClrMapping/>
  </p:clrMapOvr>
  <p:transition spd="slow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1640681" y="178594"/>
            <a:ext cx="642938" cy="28575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b="0" dirty="0"/>
          </a:p>
        </p:txBody>
      </p:sp>
      <p:sp>
        <p:nvSpPr>
          <p:cNvPr id="3" name="TextBox 8"/>
          <p:cNvSpPr txBox="1"/>
          <p:nvPr userDrawn="1"/>
        </p:nvSpPr>
        <p:spPr>
          <a:xfrm>
            <a:off x="1933157" y="77143"/>
            <a:ext cx="7048500" cy="61555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nl-BE" sz="1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International Motor Vehicle </a:t>
            </a:r>
            <a:r>
              <a:rPr lang="nl-BE" sz="1400" b="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Inspection</a:t>
            </a:r>
            <a:r>
              <a:rPr lang="nl-BE" sz="1400" b="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BE" sz="1400" b="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Committee</a:t>
            </a:r>
            <a:endParaRPr lang="nl-BE" sz="1400" b="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 smtClean="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rPr>
              <a:t>2013 CITA Conference, 15-17th May, Seville, Spain</a:t>
            </a:r>
            <a:endParaRPr lang="nl-BE" sz="1400" b="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nl-BE" sz="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i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8738"/>
            <a:ext cx="15494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214313" y="644525"/>
            <a:ext cx="8929687" cy="276225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b="0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235825" y="620713"/>
            <a:ext cx="1908175" cy="287337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nl-BE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www.cita-vehicleinspection.org</a:t>
            </a:r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A0AE-221E-48E7-9825-6B21F25A4B8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9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108520" y="6525344"/>
            <a:ext cx="1691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</a:t>
            </a: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dentiel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0960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1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11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42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0" y="260648"/>
            <a:ext cx="1049386" cy="31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48680"/>
            <a:ext cx="2013204" cy="4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2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59131" cy="2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65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Capelec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332A3-D14B-4FF9-95F4-C46172FE694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108520" y="6525344"/>
            <a:ext cx="1691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</a:t>
            </a:r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dentiel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0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9.png"/><Relationship Id="rId11" Type="http://schemas.openxmlformats.org/officeDocument/2006/relationships/image" Target="../media/image52.gif"/><Relationship Id="rId5" Type="http://schemas.openxmlformats.org/officeDocument/2006/relationships/image" Target="../media/image47.png"/><Relationship Id="rId10" Type="http://schemas.openxmlformats.org/officeDocument/2006/relationships/image" Target="../media/image51.jpeg"/><Relationship Id="rId4" Type="http://schemas.openxmlformats.org/officeDocument/2006/relationships/image" Target="../media/image40.png"/><Relationship Id="rId9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40.png"/><Relationship Id="rId5" Type="http://schemas.openxmlformats.org/officeDocument/2006/relationships/diagramData" Target="../diagrams/data4.xml"/><Relationship Id="rId10" Type="http://schemas.openxmlformats.org/officeDocument/2006/relationships/image" Target="../media/image49.jpeg"/><Relationship Id="rId4" Type="http://schemas.openxmlformats.org/officeDocument/2006/relationships/image" Target="../media/image5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41.png"/><Relationship Id="rId7" Type="http://schemas.openxmlformats.org/officeDocument/2006/relationships/image" Target="../media/image9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2.wmf"/><Relationship Id="rId5" Type="http://schemas.openxmlformats.org/officeDocument/2006/relationships/image" Target="../media/image61.png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41.png"/><Relationship Id="rId7" Type="http://schemas.openxmlformats.org/officeDocument/2006/relationships/image" Target="../media/image9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2.wmf"/><Relationship Id="rId5" Type="http://schemas.openxmlformats.org/officeDocument/2006/relationships/image" Target="../media/image61.png"/><Relationship Id="rId15" Type="http://schemas.openxmlformats.org/officeDocument/2006/relationships/image" Target="../media/image64.wmf"/><Relationship Id="rId10" Type="http://schemas.openxmlformats.org/officeDocument/2006/relationships/image" Target="../media/image12.jpeg"/><Relationship Id="rId4" Type="http://schemas.openxmlformats.org/officeDocument/2006/relationships/image" Target="../media/image7.wmf"/><Relationship Id="rId9" Type="http://schemas.openxmlformats.org/officeDocument/2006/relationships/image" Target="../media/image11.jpeg"/><Relationship Id="rId14" Type="http://schemas.openxmlformats.org/officeDocument/2006/relationships/image" Target="../media/image5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5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6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24.jpe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8.jpeg"/><Relationship Id="rId17" Type="http://schemas.microsoft.com/office/2007/relationships/diagramDrawing" Target="../diagrams/drawing2.xml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7.jpeg"/><Relationship Id="rId24" Type="http://schemas.openxmlformats.org/officeDocument/2006/relationships/image" Target="../media/image30.jpeg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29.png"/><Relationship Id="rId10" Type="http://schemas.openxmlformats.org/officeDocument/2006/relationships/image" Target="../media/image26.jpeg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image" Target="../media/image25.jpe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12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6.png"/><Relationship Id="rId5" Type="http://schemas.openxmlformats.org/officeDocument/2006/relationships/image" Target="../media/image27.jpeg"/><Relationship Id="rId10" Type="http://schemas.openxmlformats.org/officeDocument/2006/relationships/image" Target="../media/image35.jpeg"/><Relationship Id="rId4" Type="http://schemas.openxmlformats.org/officeDocument/2006/relationships/image" Target="../media/image26.jpeg"/><Relationship Id="rId9" Type="http://schemas.openxmlformats.org/officeDocument/2006/relationships/image" Target="../media/image34.jpe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6C5E2E-3426-48B5-B88F-0724257F8D70}" type="slidenum">
              <a:rPr lang="en-US" sz="1200" b="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b="0" smtClean="0"/>
          </a:p>
        </p:txBody>
      </p:sp>
      <p:sp>
        <p:nvSpPr>
          <p:cNvPr id="2" name="Rectangle 1"/>
          <p:cNvSpPr/>
          <p:nvPr/>
        </p:nvSpPr>
        <p:spPr>
          <a:xfrm>
            <a:off x="899592" y="1859340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CITA 2013 Session 2 of Workshops </a:t>
            </a: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lvl="0"/>
            <a:r>
              <a:rPr lang="en-US" sz="2800" b="1" dirty="0">
                <a:solidFill>
                  <a:srgbClr val="0070C0"/>
                </a:solidFill>
              </a:rPr>
              <a:t>Workshop </a:t>
            </a:r>
            <a:r>
              <a:rPr lang="en-US" sz="2800" b="1" dirty="0" smtClean="0">
                <a:solidFill>
                  <a:srgbClr val="0070C0"/>
                </a:solidFill>
              </a:rPr>
              <a:t>C: </a:t>
            </a:r>
            <a:r>
              <a:rPr lang="en-US" sz="2800" b="1" dirty="0">
                <a:solidFill>
                  <a:srgbClr val="0070C0"/>
                </a:solidFill>
              </a:rPr>
              <a:t>Advances in Test </a:t>
            </a:r>
            <a:r>
              <a:rPr lang="en-US" sz="2800" b="1" dirty="0" smtClean="0">
                <a:solidFill>
                  <a:srgbClr val="0070C0"/>
                </a:solidFill>
              </a:rPr>
              <a:t>Equipment </a:t>
            </a:r>
            <a:endParaRPr lang="fr-FR" sz="2800" b="1" dirty="0">
              <a:solidFill>
                <a:srgbClr val="0070C0"/>
              </a:solidFill>
            </a:endParaRP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Secured Data collection</a:t>
            </a:r>
            <a:endParaRPr lang="fr-FR" sz="4000" b="1" dirty="0">
              <a:solidFill>
                <a:srgbClr val="0070C0"/>
              </a:solidFill>
            </a:endParaRP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Georges PETELET: CAPELEC, Business Developer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ylindre 7"/>
          <p:cNvSpPr/>
          <p:nvPr/>
        </p:nvSpPr>
        <p:spPr>
          <a:xfrm>
            <a:off x="3443913" y="1124744"/>
            <a:ext cx="1424202" cy="1357119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395536" y="2195572"/>
            <a:ext cx="3024336" cy="45457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400" cap="all" dirty="0" smtClean="0">
                <a:solidFill>
                  <a:srgbClr val="00A4DE"/>
                </a:solidFill>
              </a:rPr>
              <a:t>Test </a:t>
            </a:r>
            <a:r>
              <a:rPr lang="en-US" sz="2400" cap="all" dirty="0" err="1" smtClean="0">
                <a:solidFill>
                  <a:srgbClr val="00A4DE"/>
                </a:solidFill>
              </a:rPr>
              <a:t>resultS</a:t>
            </a:r>
            <a:r>
              <a:rPr lang="en-US" sz="2400" cap="all" dirty="0" smtClean="0">
                <a:solidFill>
                  <a:srgbClr val="00A4DE"/>
                </a:solidFill>
              </a:rPr>
              <a:t> data exchange scenario</a:t>
            </a:r>
            <a:endParaRPr lang="en-US" sz="2400" cap="all" dirty="0">
              <a:solidFill>
                <a:srgbClr val="00A4D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1765" y="36882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Lecture des fichiers :</a:t>
            </a:r>
          </a:p>
          <a:p>
            <a:r>
              <a:rPr lang="en-US" smtClean="0"/>
              <a:t>AJ-540-FM.CI</a:t>
            </a:r>
          </a:p>
          <a:p>
            <a:r>
              <a:rPr lang="en-US" smtClean="0"/>
              <a:t>AJ-540-FM.K</a:t>
            </a:r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09" y="5403683"/>
            <a:ext cx="1928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5913276" y="2195572"/>
            <a:ext cx="3051212" cy="45457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19" y="2641422"/>
            <a:ext cx="1606394" cy="1660966"/>
          </a:xfrm>
          <a:prstGeom prst="rect">
            <a:avLst/>
          </a:prstGeom>
        </p:spPr>
      </p:pic>
      <p:pic>
        <p:nvPicPr>
          <p:cNvPr id="18" name="Picture 2" descr="C:\Users\Utilisateur\AppData\Local\Microsoft\Windows\Temporary Internet Files\Content.IE5\O3DWPFRD\MC90044133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9" y="2612083"/>
            <a:ext cx="1476094" cy="147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43056" y="2195572"/>
            <a:ext cx="29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PTI SATION software </a:t>
            </a:r>
            <a:r>
              <a:rPr lang="en-US" b="1" cap="all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Mgt</a:t>
            </a:r>
            <a:endParaRPr lang="en-US" b="1" cap="al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452251" y="2267580"/>
            <a:ext cx="186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smtClean="0">
                <a:solidFill>
                  <a:srgbClr val="4F81BD"/>
                </a:solidFill>
              </a:rPr>
              <a:t>Test equipment</a:t>
            </a:r>
            <a:endParaRPr lang="en-US" b="1" cap="all">
              <a:solidFill>
                <a:srgbClr val="4F81BD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612597" y="5400205"/>
            <a:ext cx="1327289" cy="621083"/>
            <a:chOff x="2339752" y="4608117"/>
            <a:chExt cx="1327289" cy="621083"/>
          </a:xfrm>
        </p:grpSpPr>
        <p:grpSp>
          <p:nvGrpSpPr>
            <p:cNvPr id="26" name="Groupe 25"/>
            <p:cNvGrpSpPr/>
            <p:nvPr/>
          </p:nvGrpSpPr>
          <p:grpSpPr>
            <a:xfrm>
              <a:off x="2339752" y="4608117"/>
              <a:ext cx="944489" cy="621083"/>
              <a:chOff x="3948105" y="6093863"/>
              <a:chExt cx="944489" cy="621083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28" r="17512" b="33628"/>
              <a:stretch/>
            </p:blipFill>
            <p:spPr bwMode="auto">
              <a:xfrm>
                <a:off x="4239195" y="6093863"/>
                <a:ext cx="362309" cy="44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3948105" y="6453336"/>
                <a:ext cx="9444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smtClean="0"/>
                  <a:t>AJ-540-FM.CI</a:t>
                </a:r>
                <a:endParaRPr lang="en-US" sz="1100"/>
              </a:p>
            </p:txBody>
          </p:sp>
        </p:grpSp>
        <p:cxnSp>
          <p:nvCxnSpPr>
            <p:cNvPr id="33" name="Connecteur droit avec flèche 32"/>
            <p:cNvCxnSpPr/>
            <p:nvPr/>
          </p:nvCxnSpPr>
          <p:spPr>
            <a:xfrm>
              <a:off x="2946961" y="4933297"/>
              <a:ext cx="720080" cy="0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avec flèche 36"/>
          <p:cNvCxnSpPr/>
          <p:nvPr/>
        </p:nvCxnSpPr>
        <p:spPr>
          <a:xfrm flipV="1">
            <a:off x="4916853" y="5733256"/>
            <a:ext cx="1269268" cy="1755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11765" y="4358487"/>
            <a:ext cx="290870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New vehicle :</a:t>
            </a:r>
          </a:p>
          <a:p>
            <a:pPr algn="ctr"/>
            <a:r>
              <a:rPr lang="en-US" dirty="0" smtClean="0">
                <a:solidFill>
                  <a:schemeClr val="lt1"/>
                </a:solidFill>
              </a:rPr>
              <a:t>AJ-540-FM.CI</a:t>
            </a:r>
          </a:p>
          <a:p>
            <a:pPr algn="ctr"/>
            <a:r>
              <a:rPr lang="en-US" dirty="0" smtClean="0"/>
              <a:t>Data footprint analysis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02" y="5786620"/>
            <a:ext cx="374156" cy="52857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85" y="2612083"/>
            <a:ext cx="712903" cy="570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2952" y="5589240"/>
            <a:ext cx="167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en-US" sz="5400" b="1" cap="all" spc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064" y="4400187"/>
            <a:ext cx="28515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vehicle to test: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AJ-540-FM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056" y="4261687"/>
            <a:ext cx="293157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AJ-540-FM.CI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File data footprint computation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056" y="4290398"/>
            <a:ext cx="2947050" cy="865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result files from Equipment reading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056" y="4261687"/>
            <a:ext cx="292344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footprint check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 of valid 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Total files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ransfer to OTC data base (storage &amp;check)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056" y="4149080"/>
            <a:ext cx="2976816" cy="1289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Files flushing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5149" y="5533397"/>
            <a:ext cx="167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96" y="5786620"/>
            <a:ext cx="374156" cy="52857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911765" y="4358487"/>
            <a:ext cx="290870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Vehicle selection</a:t>
            </a:r>
          </a:p>
          <a:p>
            <a:pPr algn="ctr"/>
            <a:r>
              <a:rPr lang="en-US" dirty="0" smtClean="0"/>
              <a:t>Time synchronization with</a:t>
            </a:r>
          </a:p>
          <a:p>
            <a:pPr algn="ctr"/>
            <a:r>
              <a:rPr lang="en-US" dirty="0" smtClean="0">
                <a:solidFill>
                  <a:schemeClr val="lt1"/>
                </a:solidFill>
              </a:rPr>
              <a:t>PTI Master PC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1765" y="4300862"/>
            <a:ext cx="2965528" cy="1038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  <a:p>
            <a:pPr algn="ctr"/>
            <a:endParaRPr lang="en-US" dirty="0" smtClean="0">
              <a:solidFill>
                <a:schemeClr val="lt1"/>
              </a:solidFill>
            </a:endParaRPr>
          </a:p>
          <a:p>
            <a:pPr algn="ctr"/>
            <a:r>
              <a:rPr lang="en-US" dirty="0" smtClean="0">
                <a:solidFill>
                  <a:schemeClr val="lt1"/>
                </a:solidFill>
              </a:rPr>
              <a:t>Test execution and </a:t>
            </a:r>
          </a:p>
          <a:p>
            <a:pPr algn="ctr"/>
            <a:r>
              <a:rPr lang="en-US" dirty="0" smtClean="0">
                <a:solidFill>
                  <a:schemeClr val="lt1"/>
                </a:solidFill>
              </a:rPr>
              <a:t>Data generation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1765" y="4296765"/>
            <a:ext cx="2985689" cy="1046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Data footprint computation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1765" y="4327626"/>
            <a:ext cx="2969009" cy="985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lt1"/>
                </a:solidFill>
              </a:rPr>
              <a:t>Data encryption(Data+ footprint + random data) with equipment SW key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11765" y="4293095"/>
            <a:ext cx="2969009" cy="1054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lt1"/>
              </a:solidFill>
            </a:endParaRPr>
          </a:p>
          <a:p>
            <a:pPr algn="ctr"/>
            <a:endParaRPr lang="en-US" dirty="0" smtClean="0">
              <a:solidFill>
                <a:schemeClr val="lt1"/>
              </a:solidFill>
            </a:endParaRPr>
          </a:p>
          <a:p>
            <a:pPr algn="ctr"/>
            <a:r>
              <a:rPr lang="en-US" dirty="0" smtClean="0">
                <a:solidFill>
                  <a:schemeClr val="lt1"/>
                </a:solidFill>
              </a:rPr>
              <a:t>File transfer to the RES subdirectory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1765" y="4201837"/>
            <a:ext cx="2973215" cy="12366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563888" y="1844824"/>
            <a:ext cx="126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OTC central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31" y="1176462"/>
            <a:ext cx="1216422" cy="24458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170689" y="1427452"/>
            <a:ext cx="1633559" cy="56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Off line Test result check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" name="Picture 2" descr="C:\Users\Utilisateur\Pictures\Bibliothèque multimédia Microsoft\j028362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25352"/>
            <a:ext cx="755576" cy="6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53" y="1068402"/>
            <a:ext cx="448814" cy="3526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821044" y="1538869"/>
            <a:ext cx="6870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en-US" sz="1600" b="1" cap="all" spc="0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Double flèche horizontale 26"/>
          <p:cNvSpPr/>
          <p:nvPr/>
        </p:nvSpPr>
        <p:spPr>
          <a:xfrm>
            <a:off x="3366495" y="6309320"/>
            <a:ext cx="2546781" cy="212633"/>
          </a:xfrm>
          <a:prstGeom prst="leftRightArrow">
            <a:avLst/>
          </a:prstGeom>
          <a:solidFill>
            <a:schemeClr val="accent5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43293E-6 L -1.38889E-6 0.2389 C -1.38889E-6 0.34574 -0.05191 0.47756 -0.09375 0.47756 L -0.18715 0.47756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23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5319E-6 L -0.56285 -0.004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4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85 -0.00417 L -0.56285 -0.31945 C -0.56285 -0.46065 -0.51337 -0.63403 -0.47274 -0.63403 L -0.38177 -0.63403 " pathEditMode="relative" rAng="0" ptsTypes="FfFF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1"/>
                            </p:stCondLst>
                            <p:childTnLst>
                              <p:par>
                                <p:cTn id="12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0.03241 C -4.44444E-6 0.04746 -0.02361 0.06644 -0.04218 0.06644 L -0.08385 0.06644 " pathEditMode="relative" rAng="0" ptsTypes="FfFF">
                                      <p:cBhvr>
                                        <p:cTn id="1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1"/>
                            </p:stCondLst>
                            <p:childTnLst>
                              <p:par>
                                <p:cTn id="12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1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 build="p" advAuto="500"/>
      <p:bldP spid="3" grpId="1" build="allAtOnce"/>
      <p:bldP spid="6" grpId="0" animBg="1"/>
      <p:bldP spid="7" grpId="0" animBg="1"/>
      <p:bldP spid="14" grpId="0" animBg="1"/>
      <p:bldP spid="15" grpId="0" animBg="1"/>
      <p:bldP spid="16" grpId="0" animBg="1"/>
      <p:bldP spid="56" grpId="0"/>
      <p:bldP spid="36" grpId="0" animBg="1"/>
      <p:bldP spid="11" grpId="0" animBg="1"/>
      <p:bldP spid="12" grpId="0" animBg="1"/>
      <p:bldP spid="13" grpId="0" animBg="1"/>
      <p:bldP spid="55" grpId="0" animBg="1"/>
      <p:bldP spid="4" grpId="0" animBg="1"/>
      <p:bldP spid="39" grpId="0" animBg="1"/>
      <p:bldP spid="42" grpId="0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11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FR" sz="2400" dirty="0" smtClean="0">
                <a:solidFill>
                  <a:srgbClr val="00A4DE"/>
                </a:solidFill>
              </a:rPr>
              <a:t>EXAMPLE:</a:t>
            </a:r>
            <a:endParaRPr lang="fr-FR" sz="2400" dirty="0">
              <a:solidFill>
                <a:srgbClr val="00A4D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5040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AJ540FM.CI </a:t>
            </a:r>
            <a:r>
              <a:rPr lang="fr-FR" sz="1400" dirty="0" err="1" smtClean="0"/>
              <a:t>vehicle</a:t>
            </a:r>
            <a:r>
              <a:rPr lang="fr-FR" sz="1400" dirty="0" smtClean="0"/>
              <a:t> file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starts</a:t>
            </a:r>
            <a:r>
              <a:rPr lang="fr-FR" sz="1400" dirty="0" smtClean="0"/>
              <a:t> the </a:t>
            </a:r>
            <a:r>
              <a:rPr lang="fr-FR" sz="1400" dirty="0" err="1" smtClean="0"/>
              <a:t>mechanism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/>
              <a:t>[CI]</a:t>
            </a:r>
          </a:p>
          <a:p>
            <a:r>
              <a:rPr lang="fr-FR" sz="1400" dirty="0"/>
              <a:t>C001=AJ-540-FM</a:t>
            </a:r>
          </a:p>
          <a:p>
            <a:r>
              <a:rPr lang="fr-FR" sz="1400" dirty="0"/>
              <a:t>C002=01021990</a:t>
            </a:r>
          </a:p>
          <a:p>
            <a:r>
              <a:rPr lang="fr-FR" sz="1400" dirty="0"/>
              <a:t>C003=ES</a:t>
            </a:r>
          </a:p>
          <a:p>
            <a:r>
              <a:rPr lang="fr-FR" sz="1400" dirty="0"/>
              <a:t>C004=A</a:t>
            </a:r>
          </a:p>
          <a:p>
            <a:r>
              <a:rPr lang="fr-FR" sz="1400" dirty="0"/>
              <a:t>C005=N</a:t>
            </a:r>
          </a:p>
          <a:p>
            <a:r>
              <a:rPr lang="fr-FR" sz="1400" dirty="0"/>
              <a:t>C006=RENAULT</a:t>
            </a:r>
          </a:p>
          <a:p>
            <a:r>
              <a:rPr lang="fr-FR" sz="1400" dirty="0"/>
              <a:t>C007=LAGUNA</a:t>
            </a:r>
          </a:p>
          <a:p>
            <a:r>
              <a:rPr lang="fr-FR" sz="1400" dirty="0"/>
              <a:t>C008=M13333333333</a:t>
            </a:r>
          </a:p>
          <a:p>
            <a:r>
              <a:rPr lang="fr-FR" sz="1400" dirty="0"/>
              <a:t>C009=1500</a:t>
            </a:r>
          </a:p>
          <a:p>
            <a:r>
              <a:rPr lang="fr-FR" sz="1400" dirty="0"/>
              <a:t>C010=5</a:t>
            </a:r>
          </a:p>
          <a:p>
            <a:r>
              <a:rPr lang="fr-FR" sz="1400" dirty="0"/>
              <a:t>C011=VP</a:t>
            </a:r>
          </a:p>
          <a:p>
            <a:r>
              <a:rPr lang="fr-FR" sz="1400" dirty="0"/>
              <a:t>C012=01012012101009</a:t>
            </a:r>
          </a:p>
          <a:p>
            <a:r>
              <a:rPr lang="fr-FR" sz="1400" dirty="0"/>
              <a:t>[CRC]</a:t>
            </a:r>
          </a:p>
          <a:p>
            <a:r>
              <a:rPr lang="fr-FR" sz="1400" dirty="0"/>
              <a:t>EMPREINTE=</a:t>
            </a:r>
            <a:r>
              <a:rPr lang="fr-FR" sz="1400" cap="all" dirty="0"/>
              <a:t>9c00c202322d62a11766dc173a341b3ecfdadca5</a:t>
            </a:r>
            <a:endParaRPr lang="fr-FR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09" y="192118"/>
            <a:ext cx="1928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2612597" y="188640"/>
            <a:ext cx="1327289" cy="621083"/>
            <a:chOff x="2339752" y="4608117"/>
            <a:chExt cx="1327289" cy="621083"/>
          </a:xfrm>
        </p:grpSpPr>
        <p:grpSp>
          <p:nvGrpSpPr>
            <p:cNvPr id="16" name="Groupe 15"/>
            <p:cNvGrpSpPr/>
            <p:nvPr/>
          </p:nvGrpSpPr>
          <p:grpSpPr>
            <a:xfrm>
              <a:off x="2339752" y="4608117"/>
              <a:ext cx="944489" cy="621083"/>
              <a:chOff x="3948105" y="6093863"/>
              <a:chExt cx="944489" cy="621083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28" r="17512" b="33628"/>
              <a:stretch/>
            </p:blipFill>
            <p:spPr bwMode="auto">
              <a:xfrm>
                <a:off x="4239195" y="6093863"/>
                <a:ext cx="362309" cy="44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948105" y="6453336"/>
                <a:ext cx="94448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smtClean="0"/>
                  <a:t>AJ-540-FM.CI</a:t>
                </a:r>
                <a:endParaRPr lang="en-US" sz="1100"/>
              </a:p>
            </p:txBody>
          </p:sp>
        </p:grpSp>
        <p:cxnSp>
          <p:nvCxnSpPr>
            <p:cNvPr id="17" name="Connecteur droit avec flèche 16"/>
            <p:cNvCxnSpPr/>
            <p:nvPr/>
          </p:nvCxnSpPr>
          <p:spPr>
            <a:xfrm>
              <a:off x="2946961" y="4933297"/>
              <a:ext cx="720080" cy="0"/>
            </a:xfrm>
            <a:prstGeom prst="straightConnector1">
              <a:avLst/>
            </a:prstGeom>
            <a:ln w="28575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e 2052"/>
          <p:cNvGrpSpPr/>
          <p:nvPr/>
        </p:nvGrpSpPr>
        <p:grpSpPr>
          <a:xfrm>
            <a:off x="1835696" y="2060848"/>
            <a:ext cx="6192688" cy="2304256"/>
            <a:chOff x="1835696" y="2060848"/>
            <a:chExt cx="6192688" cy="2304256"/>
          </a:xfrm>
        </p:grpSpPr>
        <p:grpSp>
          <p:nvGrpSpPr>
            <p:cNvPr id="22" name="Groupe 21"/>
            <p:cNvGrpSpPr/>
            <p:nvPr/>
          </p:nvGrpSpPr>
          <p:grpSpPr>
            <a:xfrm>
              <a:off x="6228184" y="2808172"/>
              <a:ext cx="1800200" cy="620828"/>
              <a:chOff x="3791047" y="931242"/>
              <a:chExt cx="1750368" cy="1241656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3791047" y="931242"/>
                <a:ext cx="1750368" cy="1241656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3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3851660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1200" dirty="0" smtClean="0"/>
                  <a:t>Vehicle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Identification</a:t>
                </a:r>
              </a:p>
            </p:txBody>
          </p:sp>
        </p:grpSp>
        <p:sp>
          <p:nvSpPr>
            <p:cNvPr id="12" name="Parenthèse fermante 11"/>
            <p:cNvSpPr/>
            <p:nvPr/>
          </p:nvSpPr>
          <p:spPr>
            <a:xfrm>
              <a:off x="1835696" y="2060848"/>
              <a:ext cx="216024" cy="2304256"/>
            </a:xfrm>
            <a:prstGeom prst="rightBracket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8" name="Connecteur droit 2047"/>
            <p:cNvCxnSpPr/>
            <p:nvPr/>
          </p:nvCxnSpPr>
          <p:spPr>
            <a:xfrm>
              <a:off x="2267744" y="3212976"/>
              <a:ext cx="3744416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4" name="Groupe 2053"/>
          <p:cNvGrpSpPr/>
          <p:nvPr/>
        </p:nvGrpSpPr>
        <p:grpSpPr>
          <a:xfrm>
            <a:off x="2267744" y="4167888"/>
            <a:ext cx="5760640" cy="504056"/>
            <a:chOff x="2267744" y="4167888"/>
            <a:chExt cx="5760640" cy="504056"/>
          </a:xfrm>
        </p:grpSpPr>
        <p:grpSp>
          <p:nvGrpSpPr>
            <p:cNvPr id="25" name="Groupe 24"/>
            <p:cNvGrpSpPr/>
            <p:nvPr/>
          </p:nvGrpSpPr>
          <p:grpSpPr>
            <a:xfrm>
              <a:off x="6228184" y="4167888"/>
              <a:ext cx="1800200" cy="504056"/>
              <a:chOff x="1588" y="931242"/>
              <a:chExt cx="1750368" cy="124165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1588" y="931242"/>
                <a:ext cx="1750368" cy="1241656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62201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noProof="0" dirty="0" smtClean="0"/>
                  <a:t>Traceability</a:t>
                </a:r>
                <a:endParaRPr lang="en-US" sz="1600" kern="1200" noProof="0" dirty="0"/>
              </a:p>
            </p:txBody>
          </p:sp>
        </p:grpSp>
        <p:cxnSp>
          <p:nvCxnSpPr>
            <p:cNvPr id="36" name="Connecteur droit 35"/>
            <p:cNvCxnSpPr/>
            <p:nvPr/>
          </p:nvCxnSpPr>
          <p:spPr>
            <a:xfrm>
              <a:off x="2267744" y="4509120"/>
              <a:ext cx="3744416" cy="0"/>
            </a:xfrm>
            <a:prstGeom prst="line">
              <a:avLst/>
            </a:prstGeom>
            <a:ln w="28575">
              <a:solidFill>
                <a:srgbClr val="00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Groupe 2054"/>
          <p:cNvGrpSpPr/>
          <p:nvPr/>
        </p:nvGrpSpPr>
        <p:grpSpPr>
          <a:xfrm>
            <a:off x="5148064" y="4871970"/>
            <a:ext cx="2880320" cy="645262"/>
            <a:chOff x="5148064" y="4871970"/>
            <a:chExt cx="2880320" cy="645262"/>
          </a:xfrm>
        </p:grpSpPr>
        <p:grpSp>
          <p:nvGrpSpPr>
            <p:cNvPr id="29" name="Groupe 28"/>
            <p:cNvGrpSpPr/>
            <p:nvPr/>
          </p:nvGrpSpPr>
          <p:grpSpPr>
            <a:xfrm>
              <a:off x="6228184" y="4871970"/>
              <a:ext cx="1800200" cy="645262"/>
              <a:chOff x="5685776" y="931242"/>
              <a:chExt cx="1750368" cy="1241656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5685776" y="931242"/>
                <a:ext cx="1750368" cy="1241656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5746389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Security for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Data and exchange</a:t>
                </a:r>
                <a:endParaRPr lang="en-US" sz="1400" kern="1200" dirty="0"/>
              </a:p>
            </p:txBody>
          </p:sp>
        </p:grpSp>
        <p:cxnSp>
          <p:nvCxnSpPr>
            <p:cNvPr id="37" name="Connecteur droit 36"/>
            <p:cNvCxnSpPr/>
            <p:nvPr/>
          </p:nvCxnSpPr>
          <p:spPr>
            <a:xfrm>
              <a:off x="5148064" y="5013176"/>
              <a:ext cx="86409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37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75277" y="33659"/>
            <a:ext cx="3068723" cy="1379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12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FR" sz="2400" dirty="0" smtClean="0">
                <a:solidFill>
                  <a:srgbClr val="00A4DE"/>
                </a:solidFill>
              </a:rPr>
              <a:t>EXAMPLE:</a:t>
            </a:r>
            <a:endParaRPr lang="fr-FR" sz="2400" dirty="0">
              <a:solidFill>
                <a:srgbClr val="00A4D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5301208"/>
            <a:ext cx="4176464" cy="1142380"/>
          </a:xfrm>
        </p:spPr>
        <p:txBody>
          <a:bodyPr>
            <a:noAutofit/>
          </a:bodyPr>
          <a:lstStyle/>
          <a:p>
            <a:r>
              <a:rPr lang="fr-FR" sz="1200" dirty="0" err="1" smtClean="0"/>
              <a:t>Encryption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done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yellow</a:t>
            </a:r>
            <a:r>
              <a:rPr lang="fr-FR" sz="1200" dirty="0" smtClean="0"/>
              <a:t> part </a:t>
            </a:r>
          </a:p>
          <a:p>
            <a:pPr lvl="1">
              <a:buFont typeface="Arial" pitchFamily="34" charset="0"/>
              <a:buChar char="+"/>
            </a:pPr>
            <a:r>
              <a:rPr lang="fr-FR" sz="1200" dirty="0" smtClean="0"/>
              <a:t>Data foot </a:t>
            </a:r>
            <a:r>
              <a:rPr lang="fr-FR" sz="1200" dirty="0" err="1" smtClean="0"/>
              <a:t>print</a:t>
            </a:r>
            <a:r>
              <a:rPr lang="fr-FR" sz="1200" dirty="0" smtClean="0"/>
              <a:t> (</a:t>
            </a:r>
            <a:r>
              <a:rPr lang="fr-FR" sz="1200" dirty="0" err="1" smtClean="0"/>
              <a:t>computed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yellow</a:t>
            </a:r>
            <a:r>
              <a:rPr lang="fr-FR" sz="1200" dirty="0" smtClean="0"/>
              <a:t> part)</a:t>
            </a:r>
          </a:p>
          <a:p>
            <a:pPr lvl="1">
              <a:buFont typeface="Arial" pitchFamily="34" charset="0"/>
              <a:buChar char="+"/>
            </a:pPr>
            <a:r>
              <a:rPr lang="fr-FR" sz="1200" dirty="0" smtClean="0"/>
              <a:t>CONDENSAT tag </a:t>
            </a:r>
          </a:p>
          <a:p>
            <a:pPr lvl="1">
              <a:buFont typeface="Arial" pitchFamily="34" charset="0"/>
              <a:buChar char="+"/>
            </a:pPr>
            <a:r>
              <a:rPr lang="fr-FR" sz="1200" dirty="0" err="1" smtClean="0"/>
              <a:t>Random</a:t>
            </a:r>
            <a:r>
              <a:rPr lang="fr-FR" sz="1200" dirty="0" smtClean="0"/>
              <a:t> data (</a:t>
            </a:r>
            <a:r>
              <a:rPr lang="fr-FR" sz="1200" dirty="0" err="1" smtClean="0"/>
              <a:t>from</a:t>
            </a:r>
            <a:r>
              <a:rPr lang="fr-FR" sz="1200" dirty="0" smtClean="0"/>
              <a:t> the </a:t>
            </a:r>
            <a:r>
              <a:rPr lang="fr-FR" sz="1200" dirty="0" err="1" smtClean="0"/>
              <a:t>equipment</a:t>
            </a:r>
            <a:r>
              <a:rPr lang="fr-FR" sz="1200" dirty="0" smtClean="0"/>
              <a:t>)</a:t>
            </a:r>
            <a:endParaRPr lang="fr-FR" sz="1200" dirty="0"/>
          </a:p>
          <a:p>
            <a:pPr lvl="0"/>
            <a:r>
              <a:rPr lang="fr-FR" sz="1200" dirty="0" smtClean="0"/>
              <a:t>So on the global </a:t>
            </a:r>
            <a:r>
              <a:rPr lang="fr-FR" sz="1200" dirty="0" err="1" smtClean="0"/>
              <a:t>purple</a:t>
            </a:r>
            <a:r>
              <a:rPr lang="fr-FR" sz="1200" dirty="0" smtClean="0"/>
              <a:t> area	</a:t>
            </a:r>
            <a:endParaRPr lang="fr-FR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3" y="1052736"/>
            <a:ext cx="17716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03277" y="49675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cap="all" dirty="0">
                <a:solidFill>
                  <a:srgbClr val="FF0000"/>
                </a:solidFill>
              </a:rPr>
              <a:t>246ebec227d58bfc90b2758d1e4af336d8bfb025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5096217"/>
            <a:ext cx="1035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CONDENSAT=</a:t>
            </a:r>
            <a:endParaRPr lang="en-US" sz="1200" dirty="0"/>
          </a:p>
        </p:txBody>
      </p:sp>
      <p:grpSp>
        <p:nvGrpSpPr>
          <p:cNvPr id="2065" name="Groupe 2064"/>
          <p:cNvGrpSpPr/>
          <p:nvPr/>
        </p:nvGrpSpPr>
        <p:grpSpPr>
          <a:xfrm>
            <a:off x="1907705" y="2132856"/>
            <a:ext cx="1493938" cy="360040"/>
            <a:chOff x="1907705" y="2132856"/>
            <a:chExt cx="1493938" cy="360040"/>
          </a:xfrm>
        </p:grpSpPr>
        <p:sp>
          <p:nvSpPr>
            <p:cNvPr id="9" name="ZoneTexte 8"/>
            <p:cNvSpPr txBox="1"/>
            <p:nvPr/>
          </p:nvSpPr>
          <p:spPr>
            <a:xfrm>
              <a:off x="2123729" y="2215897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##1234567890##</a:t>
              </a:r>
              <a:endParaRPr lang="en-US" sz="1200" dirty="0"/>
            </a:p>
          </p:txBody>
        </p:sp>
        <p:sp>
          <p:nvSpPr>
            <p:cNvPr id="10" name="Flèche droite 9"/>
            <p:cNvSpPr/>
            <p:nvPr/>
          </p:nvSpPr>
          <p:spPr>
            <a:xfrm rot="10800000">
              <a:off x="1907705" y="2132856"/>
              <a:ext cx="216024" cy="36004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4363847" cy="42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84617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cap="all" dirty="0"/>
              <a:t>4ad477a6168d163a14767c8578a9e679771cd777973fe6d644f5460c0777d0d588c28662589357d248747a0723e3292ec510df6075cce91b8a9b7bb3ac69771e134e968d1298bd025350528b5ffb3c9cfb39f1c0eb28b0c966c6932f5e06883ddf22d6e8d8143d15b877661948610d885aaba56ed8a8b77fd59408218b1bc0606701b87b8c2a6e6c6781d775b33e7f2711f4e8c7c5dcb3388e495c8677aaeaf3c24d032e2d4a54c901885aa9c85e56f71cdedf47528c394d8d6c1c6303a2989001b878c20a7b588176db5ee8904436b050cbbac8538dba5805f69ccaedaef23b887cd7688543697374e98569c2b851fa87bfd74ae3ab88406ea09bb73598f30e64a969ce66ff30a149ea52e63557a99711b15e86568279b3736b61a54ea7f3cb9da506eca339fa07cebe66d12efb37ab773c509238e6a2c3099d0b2511c4a40d2cfbf9359ec38b5125e57a0db992e310b4b5e6b30358734a018de495621e99f33b93af3ca9b6e8c4abf143bb886bf00eaa</a:t>
            </a:r>
            <a:endParaRPr lang="fr-FR" sz="900" dirty="0"/>
          </a:p>
        </p:txBody>
      </p:sp>
      <p:sp>
        <p:nvSpPr>
          <p:cNvPr id="13" name="Flèche droite 12"/>
          <p:cNvSpPr/>
          <p:nvPr/>
        </p:nvSpPr>
        <p:spPr>
          <a:xfrm rot="5400000">
            <a:off x="4499992" y="4725144"/>
            <a:ext cx="216024" cy="36004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2" name="Groupe 2061"/>
          <p:cNvGrpSpPr/>
          <p:nvPr/>
        </p:nvGrpSpPr>
        <p:grpSpPr>
          <a:xfrm>
            <a:off x="4644008" y="1988840"/>
            <a:ext cx="4348848" cy="717998"/>
            <a:chOff x="4644008" y="1988840"/>
            <a:chExt cx="4348848" cy="717998"/>
          </a:xfrm>
        </p:grpSpPr>
        <p:grpSp>
          <p:nvGrpSpPr>
            <p:cNvPr id="23" name="Groupe 22"/>
            <p:cNvGrpSpPr/>
            <p:nvPr/>
          </p:nvGrpSpPr>
          <p:grpSpPr>
            <a:xfrm>
              <a:off x="7495960" y="2215897"/>
              <a:ext cx="1496896" cy="490941"/>
              <a:chOff x="3791048" y="931242"/>
              <a:chExt cx="1750368" cy="1241655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3791048" y="931242"/>
                <a:ext cx="1750368" cy="1241655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3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3851660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1200" dirty="0" smtClean="0"/>
                  <a:t>Vehicle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Identification</a:t>
                </a:r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>
              <a:off x="4644008" y="1988840"/>
              <a:ext cx="2736304" cy="546624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1" name="Groupe 2060"/>
          <p:cNvGrpSpPr/>
          <p:nvPr/>
        </p:nvGrpSpPr>
        <p:grpSpPr>
          <a:xfrm>
            <a:off x="6182511" y="236650"/>
            <a:ext cx="2853985" cy="2328254"/>
            <a:chOff x="6182511" y="236650"/>
            <a:chExt cx="2853985" cy="2328254"/>
          </a:xfrm>
        </p:grpSpPr>
        <p:grpSp>
          <p:nvGrpSpPr>
            <p:cNvPr id="14" name="Groupe 13"/>
            <p:cNvGrpSpPr/>
            <p:nvPr/>
          </p:nvGrpSpPr>
          <p:grpSpPr>
            <a:xfrm>
              <a:off x="6516217" y="236650"/>
              <a:ext cx="1728191" cy="456045"/>
              <a:chOff x="5926019" y="4167888"/>
              <a:chExt cx="2102365" cy="504056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6228184" y="4167888"/>
                <a:ext cx="1800200" cy="504056"/>
                <a:chOff x="1588" y="931242"/>
                <a:chExt cx="1750368" cy="1241656"/>
              </a:xfrm>
            </p:grpSpPr>
            <p:sp>
              <p:nvSpPr>
                <p:cNvPr id="17" name="Rectangle à coins arrondis 16"/>
                <p:cNvSpPr/>
                <p:nvPr/>
              </p:nvSpPr>
              <p:spPr>
                <a:xfrm>
                  <a:off x="1588" y="931242"/>
                  <a:ext cx="1750368" cy="1241656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ectangle 17"/>
                <p:cNvSpPr/>
                <p:nvPr/>
              </p:nvSpPr>
              <p:spPr>
                <a:xfrm>
                  <a:off x="62202" y="991855"/>
                  <a:ext cx="1629141" cy="11204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400" kern="1200" noProof="0" dirty="0" smtClean="0"/>
                    <a:t>Traceability</a:t>
                  </a:r>
                  <a:endParaRPr lang="en-US" sz="1400" kern="1200" noProof="0" dirty="0"/>
                </a:p>
              </p:txBody>
            </p:sp>
          </p:grpSp>
          <p:cxnSp>
            <p:nvCxnSpPr>
              <p:cNvPr id="16" name="Connecteur droit 15"/>
              <p:cNvCxnSpPr/>
              <p:nvPr/>
            </p:nvCxnSpPr>
            <p:spPr>
              <a:xfrm>
                <a:off x="5926019" y="4509120"/>
                <a:ext cx="203822" cy="0"/>
              </a:xfrm>
              <a:prstGeom prst="line">
                <a:avLst/>
              </a:prstGeom>
              <a:ln w="28575">
                <a:solidFill>
                  <a:srgbClr val="00A4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9" name="Diagramme 18"/>
            <p:cNvGraphicFramePr/>
            <p:nvPr>
              <p:extLst>
                <p:ext uri="{D42A27DB-BD31-4B8C-83A1-F6EECF244321}">
                  <p14:modId xmlns:p14="http://schemas.microsoft.com/office/powerpoint/2010/main" val="3561008838"/>
                </p:ext>
              </p:extLst>
            </p:nvPr>
          </p:nvGraphicFramePr>
          <p:xfrm>
            <a:off x="6554398" y="836712"/>
            <a:ext cx="2482098" cy="1383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28" name="Parenthèse fermante 27"/>
            <p:cNvSpPr/>
            <p:nvPr/>
          </p:nvSpPr>
          <p:spPr>
            <a:xfrm>
              <a:off x="6182511" y="440668"/>
              <a:ext cx="216024" cy="2124236"/>
            </a:xfrm>
            <a:prstGeom prst="rightBracket">
              <a:avLst/>
            </a:prstGeom>
            <a:ln w="28575">
              <a:solidFill>
                <a:srgbClr val="00A4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4" name="Groupe 2063"/>
          <p:cNvGrpSpPr/>
          <p:nvPr/>
        </p:nvGrpSpPr>
        <p:grpSpPr>
          <a:xfrm>
            <a:off x="4384619" y="2433526"/>
            <a:ext cx="4608237" cy="2867682"/>
            <a:chOff x="4384619" y="2433526"/>
            <a:chExt cx="4608237" cy="2867682"/>
          </a:xfrm>
        </p:grpSpPr>
        <p:sp>
          <p:nvSpPr>
            <p:cNvPr id="24" name="Parenthèse fermante 23"/>
            <p:cNvSpPr/>
            <p:nvPr/>
          </p:nvSpPr>
          <p:spPr>
            <a:xfrm rot="16200000">
              <a:off x="6554808" y="2914995"/>
              <a:ext cx="216024" cy="4556401"/>
            </a:xfrm>
            <a:prstGeom prst="rightBracket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4873334" y="2433526"/>
              <a:ext cx="2290954" cy="1139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6075277" y="3573016"/>
              <a:ext cx="1089011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e 36"/>
            <p:cNvGrpSpPr/>
            <p:nvPr/>
          </p:nvGrpSpPr>
          <p:grpSpPr>
            <a:xfrm>
              <a:off x="7249598" y="3270392"/>
              <a:ext cx="1743258" cy="504056"/>
              <a:chOff x="5685776" y="931242"/>
              <a:chExt cx="1750368" cy="1241656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5685776" y="931242"/>
                <a:ext cx="1750368" cy="1241656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 39"/>
              <p:cNvSpPr/>
              <p:nvPr/>
            </p:nvSpPr>
            <p:spPr>
              <a:xfrm>
                <a:off x="5746389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Security for</a:t>
                </a: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Data and exchange</a:t>
                </a:r>
                <a:endParaRPr lang="en-US" sz="1400" kern="1200" dirty="0"/>
              </a:p>
            </p:txBody>
          </p:sp>
        </p:grpSp>
        <p:cxnSp>
          <p:nvCxnSpPr>
            <p:cNvPr id="43" name="Connecteur droit 42"/>
            <p:cNvCxnSpPr/>
            <p:nvPr/>
          </p:nvCxnSpPr>
          <p:spPr>
            <a:xfrm flipV="1">
              <a:off x="8083120" y="3861049"/>
              <a:ext cx="0" cy="11065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3" name="Groupe 2062"/>
          <p:cNvGrpSpPr/>
          <p:nvPr/>
        </p:nvGrpSpPr>
        <p:grpSpPr>
          <a:xfrm>
            <a:off x="4427984" y="2672214"/>
            <a:ext cx="1754527" cy="1692890"/>
            <a:chOff x="4427984" y="2672214"/>
            <a:chExt cx="1754527" cy="1692890"/>
          </a:xfrm>
        </p:grpSpPr>
        <p:grpSp>
          <p:nvGrpSpPr>
            <p:cNvPr id="50" name="Groupe 49"/>
            <p:cNvGrpSpPr/>
            <p:nvPr/>
          </p:nvGrpSpPr>
          <p:grpSpPr>
            <a:xfrm>
              <a:off x="5005993" y="3294998"/>
              <a:ext cx="1176518" cy="486826"/>
              <a:chOff x="1896318" y="931242"/>
              <a:chExt cx="1750368" cy="1241656"/>
            </a:xfrm>
          </p:grpSpPr>
          <p:sp>
            <p:nvSpPr>
              <p:cNvPr id="51" name="Rectangle à coins arrondis 50"/>
              <p:cNvSpPr/>
              <p:nvPr/>
            </p:nvSpPr>
            <p:spPr>
              <a:xfrm>
                <a:off x="1896318" y="931242"/>
                <a:ext cx="1750368" cy="1241656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3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1956931" y="991855"/>
                <a:ext cx="1629142" cy="1120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Data</a:t>
                </a:r>
                <a:endParaRPr lang="en-US" sz="2000" kern="1200" dirty="0"/>
              </a:p>
            </p:txBody>
          </p:sp>
        </p:grpSp>
        <p:sp>
          <p:nvSpPr>
            <p:cNvPr id="53" name="Parenthèse fermante 52"/>
            <p:cNvSpPr/>
            <p:nvPr/>
          </p:nvSpPr>
          <p:spPr>
            <a:xfrm>
              <a:off x="4427984" y="2672214"/>
              <a:ext cx="216024" cy="1692890"/>
            </a:xfrm>
            <a:prstGeom prst="rightBracket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4716016" y="3546900"/>
              <a:ext cx="220469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49" y="4820898"/>
            <a:ext cx="374156" cy="528570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624"/>
            <a:ext cx="1928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lèche droite 65"/>
          <p:cNvSpPr/>
          <p:nvPr/>
        </p:nvSpPr>
        <p:spPr>
          <a:xfrm rot="10800000">
            <a:off x="2987823" y="545380"/>
            <a:ext cx="413819" cy="36004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8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7187 4.81481E-6 L 0.07187 0.03101 L 0.1441 0.03101 L 0.1441 0.0625 L 0.21649 0.0625 L 0.21649 0.09375 L 0.28871 0.09375 L 0.28871 0.12569 L 0.36111 0.12569 L 0.36111 0.15694 L 0.43333 0.15694 L 0.43333 0.18842 L 0.5059 0.18842 L 0.5059 0.2206 " pathEditMode="relative" rAng="0" ptsTypes="FFFFFFFFFFFFFFF">
                                      <p:cBhvr>
                                        <p:cTn id="55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/>
          <a:stretch>
            <a:fillRect/>
          </a:stretch>
        </p:blipFill>
        <p:spPr bwMode="auto">
          <a:xfrm>
            <a:off x="304800" y="1828800"/>
            <a:ext cx="6139408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81000" y="6313488"/>
            <a:ext cx="152400" cy="152400"/>
          </a:xfrm>
          <a:prstGeom prst="ellipse">
            <a:avLst/>
          </a:prstGeom>
          <a:solidFill>
            <a:srgbClr val="47AA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517525" y="6248400"/>
            <a:ext cx="1036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9900"/>
                </a:solidFill>
                <a:latin typeface="Trebuchet MS" pitchFamily="34" charset="0"/>
                <a:ea typeface="ＭＳ Ｐゴシック" charset="-128"/>
              </a:rPr>
              <a:t>Test Phase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-17303" y="4952713"/>
            <a:ext cx="4939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Trebuchet MS" pitchFamily="34" charset="0"/>
                <a:ea typeface="ＭＳ Ｐゴシック" charset="-128"/>
              </a:rPr>
              <a:t>Solution for heavy duty and light vehicles</a:t>
            </a:r>
            <a:endParaRPr lang="en-US" sz="2000" dirty="0">
              <a:solidFill>
                <a:schemeClr val="tx2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187624" y="5713530"/>
            <a:ext cx="57823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eaLnBrk="0" hangingPunct="0">
              <a:spcBef>
                <a:spcPct val="0"/>
              </a:spcBef>
              <a:defRPr sz="2000">
                <a:solidFill>
                  <a:schemeClr val="tx2"/>
                </a:solidFill>
                <a:latin typeface="Trebuchet MS" pitchFamily="34" charset="0"/>
                <a:ea typeface="ＭＳ Ｐゴシック" charset="-128"/>
              </a:defRPr>
            </a:lvl1pPr>
          </a:lstStyle>
          <a:p>
            <a:r>
              <a:rPr lang="fr-FR" dirty="0" smtClean="0"/>
              <a:t>Software Management: </a:t>
            </a:r>
            <a:r>
              <a:rPr lang="fr-FR" dirty="0"/>
              <a:t>Mono </a:t>
            </a:r>
            <a:r>
              <a:rPr lang="fr-FR" dirty="0" smtClean="0"/>
              <a:t>or multiple </a:t>
            </a:r>
            <a:r>
              <a:rPr lang="fr-FR" dirty="0" err="1" smtClean="0"/>
              <a:t>centers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107505" y="332656"/>
            <a:ext cx="4464496" cy="7920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Inspection Management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6658540" y="5045620"/>
            <a:ext cx="2445983" cy="646113"/>
            <a:chOff x="4383" y="2976"/>
            <a:chExt cx="1158" cy="407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4385" y="2976"/>
              <a:ext cx="1156" cy="407"/>
            </a:xfrm>
            <a:prstGeom prst="rect">
              <a:avLst/>
            </a:prstGeom>
            <a:solidFill>
              <a:srgbClr val="2E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4383" y="3064"/>
              <a:ext cx="6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Equipment</a:t>
              </a:r>
              <a:endParaRPr lang="en-US" sz="1800" dirty="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6658542" y="4306600"/>
            <a:ext cx="2453906" cy="646113"/>
            <a:chOff x="4383" y="2544"/>
            <a:chExt cx="1251" cy="407"/>
          </a:xfrm>
        </p:grpSpPr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4385" y="2544"/>
              <a:ext cx="1245" cy="407"/>
            </a:xfrm>
            <a:prstGeom prst="rect">
              <a:avLst/>
            </a:prstGeom>
            <a:solidFill>
              <a:srgbClr val="88C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4383" y="2632"/>
              <a:ext cx="12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Communication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4" name="Group 10"/>
          <p:cNvGrpSpPr>
            <a:grpSpLocks/>
          </p:cNvGrpSpPr>
          <p:nvPr/>
        </p:nvGrpSpPr>
        <p:grpSpPr bwMode="auto">
          <a:xfrm>
            <a:off x="6658540" y="3567582"/>
            <a:ext cx="2445983" cy="646113"/>
            <a:chOff x="4383" y="2112"/>
            <a:chExt cx="1158" cy="407"/>
          </a:xfrm>
        </p:grpSpPr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4385" y="2112"/>
              <a:ext cx="1156" cy="407"/>
            </a:xfrm>
            <a:prstGeom prst="rect">
              <a:avLst/>
            </a:prstGeom>
            <a:solidFill>
              <a:srgbClr val="FFB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383" y="2200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Data collection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6658539" y="2828564"/>
            <a:ext cx="2448021" cy="646113"/>
            <a:chOff x="4383" y="1680"/>
            <a:chExt cx="1248" cy="407"/>
          </a:xfrm>
        </p:grpSpPr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4385" y="1680"/>
              <a:ext cx="1245" cy="407"/>
            </a:xfrm>
            <a:prstGeom prst="rect">
              <a:avLst/>
            </a:pr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4383" y="1768"/>
              <a:ext cx="12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Process Management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6658540" y="2089546"/>
            <a:ext cx="2445983" cy="646113"/>
            <a:chOff x="4383" y="1248"/>
            <a:chExt cx="1158" cy="407"/>
          </a:xfrm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4385" y="1248"/>
              <a:ext cx="1156" cy="407"/>
            </a:xfrm>
            <a:prstGeom prst="rect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383" y="1336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Report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43" name="Group 19"/>
          <p:cNvGrpSpPr>
            <a:grpSpLocks/>
          </p:cNvGrpSpPr>
          <p:nvPr/>
        </p:nvGrpSpPr>
        <p:grpSpPr bwMode="auto">
          <a:xfrm>
            <a:off x="6660877" y="1341161"/>
            <a:ext cx="2443872" cy="646113"/>
            <a:chOff x="4384" y="817"/>
            <a:chExt cx="1157" cy="407"/>
          </a:xfrm>
        </p:grpSpPr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4385" y="1019"/>
              <a:ext cx="1156" cy="204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109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dirty="0" smtClean="0">
                  <a:latin typeface="Trebuchet MS" pitchFamily="34" charset="0"/>
                  <a:ea typeface="ＭＳ Ｐゴシック" charset="-128"/>
                </a:rPr>
                <a:t>Gateway to</a:t>
              </a:r>
              <a:endParaRPr lang="en-US" sz="1800" dirty="0" smtClean="0">
                <a:latin typeface="Trebuchet MS" pitchFamily="34" charset="0"/>
                <a:ea typeface="ＭＳ Ｐゴシック" charset="-128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n-US" dirty="0">
                  <a:latin typeface="Trebuchet MS" pitchFamily="34" charset="0"/>
                  <a:ea typeface="ＭＳ Ｐゴシック" charset="-128"/>
                </a:rPr>
                <a:t> </a:t>
              </a:r>
              <a:r>
                <a:rPr lang="en-US" dirty="0" smtClean="0">
                  <a:latin typeface="Trebuchet MS" pitchFamily="34" charset="0"/>
                  <a:ea typeface="ＭＳ Ｐゴシック" charset="-128"/>
                </a:rPr>
                <a:t>PTI </a:t>
              </a: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800" dirty="0">
                <a:latin typeface="Trebuchet MS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95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938067" y="4391297"/>
            <a:ext cx="5205413" cy="1654175"/>
            <a:chOff x="2407" y="2368"/>
            <a:chExt cx="3279" cy="1042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3678" y="2784"/>
              <a:ext cx="20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Vehicle document check Under carriage inspection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07" y="2368"/>
              <a:ext cx="1273" cy="1042"/>
              <a:chOff x="3007" y="2538"/>
              <a:chExt cx="1379" cy="112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007" y="2538"/>
                <a:ext cx="1379" cy="1129"/>
                <a:chOff x="3007" y="2538"/>
                <a:chExt cx="1379" cy="1129"/>
              </a:xfrm>
            </p:grpSpPr>
            <p:sp>
              <p:nvSpPr>
                <p:cNvPr id="9" name="Freeform 11"/>
                <p:cNvSpPr>
                  <a:spLocks/>
                </p:cNvSpPr>
                <p:nvPr/>
              </p:nvSpPr>
              <p:spPr bwMode="auto">
                <a:xfrm>
                  <a:off x="3200" y="2538"/>
                  <a:ext cx="1186" cy="1129"/>
                </a:xfrm>
                <a:custGeom>
                  <a:avLst/>
                  <a:gdLst>
                    <a:gd name="T0" fmla="*/ 0 w 1186"/>
                    <a:gd name="T1" fmla="*/ 1128 h 1129"/>
                    <a:gd name="T2" fmla="*/ 0 w 1186"/>
                    <a:gd name="T3" fmla="*/ 284 h 1129"/>
                    <a:gd name="T4" fmla="*/ 66 w 1186"/>
                    <a:gd name="T5" fmla="*/ 281 h 1129"/>
                    <a:gd name="T6" fmla="*/ 145 w 1186"/>
                    <a:gd name="T7" fmla="*/ 267 h 1129"/>
                    <a:gd name="T8" fmla="*/ 228 w 1186"/>
                    <a:gd name="T9" fmla="*/ 240 h 1129"/>
                    <a:gd name="T10" fmla="*/ 284 w 1186"/>
                    <a:gd name="T11" fmla="*/ 215 h 1129"/>
                    <a:gd name="T12" fmla="*/ 333 w 1186"/>
                    <a:gd name="T13" fmla="*/ 181 h 1129"/>
                    <a:gd name="T14" fmla="*/ 379 w 1186"/>
                    <a:gd name="T15" fmla="*/ 144 h 1129"/>
                    <a:gd name="T16" fmla="*/ 425 w 1186"/>
                    <a:gd name="T17" fmla="*/ 99 h 1129"/>
                    <a:gd name="T18" fmla="*/ 469 w 1186"/>
                    <a:gd name="T19" fmla="*/ 48 h 1129"/>
                    <a:gd name="T20" fmla="*/ 499 w 1186"/>
                    <a:gd name="T21" fmla="*/ 0 h 1129"/>
                    <a:gd name="T22" fmla="*/ 1185 w 1186"/>
                    <a:gd name="T23" fmla="*/ 456 h 1129"/>
                    <a:gd name="T24" fmla="*/ 1139 w 1186"/>
                    <a:gd name="T25" fmla="*/ 531 h 1129"/>
                    <a:gd name="T26" fmla="*/ 1086 w 1186"/>
                    <a:gd name="T27" fmla="*/ 603 h 1129"/>
                    <a:gd name="T28" fmla="*/ 1023 w 1186"/>
                    <a:gd name="T29" fmla="*/ 672 h 1129"/>
                    <a:gd name="T30" fmla="*/ 947 w 1186"/>
                    <a:gd name="T31" fmla="*/ 744 h 1129"/>
                    <a:gd name="T32" fmla="*/ 871 w 1186"/>
                    <a:gd name="T33" fmla="*/ 816 h 1129"/>
                    <a:gd name="T34" fmla="*/ 792 w 1186"/>
                    <a:gd name="T35" fmla="*/ 874 h 1129"/>
                    <a:gd name="T36" fmla="*/ 683 w 1186"/>
                    <a:gd name="T37" fmla="*/ 942 h 1129"/>
                    <a:gd name="T38" fmla="*/ 568 w 1186"/>
                    <a:gd name="T39" fmla="*/ 1004 h 1129"/>
                    <a:gd name="T40" fmla="*/ 439 w 1186"/>
                    <a:gd name="T41" fmla="*/ 1056 h 1129"/>
                    <a:gd name="T42" fmla="*/ 337 w 1186"/>
                    <a:gd name="T43" fmla="*/ 1086 h 1129"/>
                    <a:gd name="T44" fmla="*/ 198 w 1186"/>
                    <a:gd name="T45" fmla="*/ 1114 h 1129"/>
                    <a:gd name="T46" fmla="*/ 90 w 1186"/>
                    <a:gd name="T47" fmla="*/ 1124 h 1129"/>
                    <a:gd name="T48" fmla="*/ 0 w 1186"/>
                    <a:gd name="T49" fmla="*/ 1128 h 1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86" h="1129">
                      <a:moveTo>
                        <a:pt x="0" y="1128"/>
                      </a:moveTo>
                      <a:lnTo>
                        <a:pt x="0" y="284"/>
                      </a:lnTo>
                      <a:lnTo>
                        <a:pt x="66" y="281"/>
                      </a:lnTo>
                      <a:lnTo>
                        <a:pt x="145" y="267"/>
                      </a:lnTo>
                      <a:lnTo>
                        <a:pt x="228" y="240"/>
                      </a:lnTo>
                      <a:lnTo>
                        <a:pt x="284" y="215"/>
                      </a:lnTo>
                      <a:lnTo>
                        <a:pt x="333" y="181"/>
                      </a:lnTo>
                      <a:lnTo>
                        <a:pt x="379" y="144"/>
                      </a:lnTo>
                      <a:lnTo>
                        <a:pt x="425" y="99"/>
                      </a:lnTo>
                      <a:lnTo>
                        <a:pt x="469" y="48"/>
                      </a:lnTo>
                      <a:lnTo>
                        <a:pt x="499" y="0"/>
                      </a:lnTo>
                      <a:lnTo>
                        <a:pt x="1185" y="456"/>
                      </a:lnTo>
                      <a:lnTo>
                        <a:pt x="1139" y="531"/>
                      </a:lnTo>
                      <a:lnTo>
                        <a:pt x="1086" y="603"/>
                      </a:lnTo>
                      <a:lnTo>
                        <a:pt x="1023" y="672"/>
                      </a:lnTo>
                      <a:lnTo>
                        <a:pt x="947" y="744"/>
                      </a:lnTo>
                      <a:lnTo>
                        <a:pt x="871" y="816"/>
                      </a:lnTo>
                      <a:lnTo>
                        <a:pt x="792" y="874"/>
                      </a:lnTo>
                      <a:lnTo>
                        <a:pt x="683" y="942"/>
                      </a:lnTo>
                      <a:lnTo>
                        <a:pt x="568" y="1004"/>
                      </a:lnTo>
                      <a:lnTo>
                        <a:pt x="439" y="1056"/>
                      </a:lnTo>
                      <a:lnTo>
                        <a:pt x="337" y="1086"/>
                      </a:lnTo>
                      <a:lnTo>
                        <a:pt x="198" y="1114"/>
                      </a:lnTo>
                      <a:lnTo>
                        <a:pt x="90" y="1124"/>
                      </a:lnTo>
                      <a:lnTo>
                        <a:pt x="0" y="1128"/>
                      </a:lnTo>
                    </a:path>
                  </a:pathLst>
                </a:custGeom>
                <a:solidFill>
                  <a:srgbClr val="4295BD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Oval 12"/>
                <p:cNvSpPr>
                  <a:spLocks noChangeArrowheads="1"/>
                </p:cNvSpPr>
                <p:nvPr/>
              </p:nvSpPr>
              <p:spPr bwMode="auto">
                <a:xfrm>
                  <a:off x="3007" y="3040"/>
                  <a:ext cx="231" cy="240"/>
                </a:xfrm>
                <a:prstGeom prst="ellipse">
                  <a:avLst/>
                </a:prstGeom>
                <a:solidFill>
                  <a:srgbClr val="4295B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" name="Oval 13"/>
              <p:cNvSpPr>
                <a:spLocks noChangeArrowheads="1"/>
              </p:cNvSpPr>
              <p:nvPr/>
            </p:nvSpPr>
            <p:spPr bwMode="auto">
              <a:xfrm>
                <a:off x="3822" y="3396"/>
                <a:ext cx="231" cy="240"/>
              </a:xfrm>
              <a:prstGeom prst="ellipse">
                <a:avLst/>
              </a:prstGeom>
              <a:solidFill>
                <a:srgbClr val="4295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3336" y="2946"/>
                <a:ext cx="690" cy="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Visual</a:t>
                </a:r>
              </a:p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inspection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Oval 15"/>
              <p:cNvSpPr>
                <a:spLocks noChangeArrowheads="1"/>
              </p:cNvSpPr>
              <p:nvPr/>
            </p:nvSpPr>
            <p:spPr bwMode="auto">
              <a:xfrm>
                <a:off x="3841" y="2685"/>
                <a:ext cx="231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946254" y="3810272"/>
            <a:ext cx="338138" cy="3524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46255" y="1472488"/>
            <a:ext cx="3080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Internet booking (opt)</a:t>
            </a:r>
          </a:p>
          <a:p>
            <a:r>
              <a:rPr lang="en-US" sz="1800" dirty="0" smtClean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Cashier Treatment (opt) </a:t>
            </a:r>
          </a:p>
          <a:p>
            <a:r>
              <a:rPr lang="en-US" sz="1800" dirty="0" smtClean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(regarding the type of visit/vehicle)</a:t>
            </a:r>
            <a:endParaRPr lang="en-US" sz="1800" dirty="0">
              <a:solidFill>
                <a:srgbClr val="4D4D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4946130" y="2900635"/>
            <a:ext cx="1402373" cy="2163762"/>
            <a:chOff x="3304" y="1360"/>
            <a:chExt cx="957" cy="14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3449" y="2524"/>
              <a:ext cx="232" cy="24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3304" y="1360"/>
              <a:ext cx="957" cy="1477"/>
              <a:chOff x="3544" y="1244"/>
              <a:chExt cx="957" cy="147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544" y="1244"/>
                <a:ext cx="910" cy="1477"/>
              </a:xfrm>
              <a:custGeom>
                <a:avLst/>
                <a:gdLst>
                  <a:gd name="T0" fmla="*/ 28 w 910"/>
                  <a:gd name="T1" fmla="*/ 387 h 1477"/>
                  <a:gd name="T2" fmla="*/ 733 w 910"/>
                  <a:gd name="T3" fmla="*/ 0 h 1477"/>
                  <a:gd name="T4" fmla="*/ 778 w 910"/>
                  <a:gd name="T5" fmla="*/ 88 h 1477"/>
                  <a:gd name="T6" fmla="*/ 828 w 910"/>
                  <a:gd name="T7" fmla="*/ 220 h 1477"/>
                  <a:gd name="T8" fmla="*/ 871 w 910"/>
                  <a:gd name="T9" fmla="*/ 356 h 1477"/>
                  <a:gd name="T10" fmla="*/ 890 w 910"/>
                  <a:gd name="T11" fmla="*/ 508 h 1477"/>
                  <a:gd name="T12" fmla="*/ 905 w 910"/>
                  <a:gd name="T13" fmla="*/ 612 h 1477"/>
                  <a:gd name="T14" fmla="*/ 909 w 910"/>
                  <a:gd name="T15" fmla="*/ 736 h 1477"/>
                  <a:gd name="T16" fmla="*/ 901 w 910"/>
                  <a:gd name="T17" fmla="*/ 856 h 1477"/>
                  <a:gd name="T18" fmla="*/ 886 w 910"/>
                  <a:gd name="T19" fmla="*/ 944 h 1477"/>
                  <a:gd name="T20" fmla="*/ 855 w 910"/>
                  <a:gd name="T21" fmla="*/ 1068 h 1477"/>
                  <a:gd name="T22" fmla="*/ 813 w 910"/>
                  <a:gd name="T23" fmla="*/ 1216 h 1477"/>
                  <a:gd name="T24" fmla="*/ 763 w 910"/>
                  <a:gd name="T25" fmla="*/ 1332 h 1477"/>
                  <a:gd name="T26" fmla="*/ 716 w 910"/>
                  <a:gd name="T27" fmla="*/ 1420 h 1477"/>
                  <a:gd name="T28" fmla="*/ 689 w 910"/>
                  <a:gd name="T29" fmla="*/ 1476 h 1477"/>
                  <a:gd name="T30" fmla="*/ 0 w 910"/>
                  <a:gd name="T31" fmla="*/ 1020 h 1477"/>
                  <a:gd name="T32" fmla="*/ 42 w 910"/>
                  <a:gd name="T33" fmla="*/ 944 h 1477"/>
                  <a:gd name="T34" fmla="*/ 77 w 910"/>
                  <a:gd name="T35" fmla="*/ 860 h 1477"/>
                  <a:gd name="T36" fmla="*/ 96 w 910"/>
                  <a:gd name="T37" fmla="*/ 776 h 1477"/>
                  <a:gd name="T38" fmla="*/ 100 w 910"/>
                  <a:gd name="T39" fmla="*/ 684 h 1477"/>
                  <a:gd name="T40" fmla="*/ 92 w 910"/>
                  <a:gd name="T41" fmla="*/ 616 h 1477"/>
                  <a:gd name="T42" fmla="*/ 81 w 910"/>
                  <a:gd name="T43" fmla="*/ 552 h 1477"/>
                  <a:gd name="T44" fmla="*/ 62 w 910"/>
                  <a:gd name="T45" fmla="*/ 476 h 1477"/>
                  <a:gd name="T46" fmla="*/ 51 w 910"/>
                  <a:gd name="T47" fmla="*/ 432 h 1477"/>
                  <a:gd name="T48" fmla="*/ 28 w 910"/>
                  <a:gd name="T49" fmla="*/ 387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0" h="1477">
                    <a:moveTo>
                      <a:pt x="28" y="387"/>
                    </a:moveTo>
                    <a:lnTo>
                      <a:pt x="733" y="0"/>
                    </a:lnTo>
                    <a:lnTo>
                      <a:pt x="778" y="88"/>
                    </a:lnTo>
                    <a:lnTo>
                      <a:pt x="828" y="220"/>
                    </a:lnTo>
                    <a:lnTo>
                      <a:pt x="871" y="356"/>
                    </a:lnTo>
                    <a:lnTo>
                      <a:pt x="890" y="508"/>
                    </a:lnTo>
                    <a:lnTo>
                      <a:pt x="905" y="612"/>
                    </a:lnTo>
                    <a:lnTo>
                      <a:pt x="909" y="736"/>
                    </a:lnTo>
                    <a:lnTo>
                      <a:pt x="901" y="856"/>
                    </a:lnTo>
                    <a:lnTo>
                      <a:pt x="886" y="944"/>
                    </a:lnTo>
                    <a:lnTo>
                      <a:pt x="855" y="1068"/>
                    </a:lnTo>
                    <a:lnTo>
                      <a:pt x="813" y="1216"/>
                    </a:lnTo>
                    <a:lnTo>
                      <a:pt x="763" y="1332"/>
                    </a:lnTo>
                    <a:lnTo>
                      <a:pt x="716" y="1420"/>
                    </a:lnTo>
                    <a:lnTo>
                      <a:pt x="689" y="1476"/>
                    </a:lnTo>
                    <a:lnTo>
                      <a:pt x="0" y="1020"/>
                    </a:lnTo>
                    <a:lnTo>
                      <a:pt x="42" y="944"/>
                    </a:lnTo>
                    <a:lnTo>
                      <a:pt x="77" y="860"/>
                    </a:lnTo>
                    <a:lnTo>
                      <a:pt x="96" y="776"/>
                    </a:lnTo>
                    <a:lnTo>
                      <a:pt x="100" y="684"/>
                    </a:lnTo>
                    <a:lnTo>
                      <a:pt x="92" y="616"/>
                    </a:lnTo>
                    <a:lnTo>
                      <a:pt x="81" y="552"/>
                    </a:lnTo>
                    <a:lnTo>
                      <a:pt x="62" y="476"/>
                    </a:lnTo>
                    <a:lnTo>
                      <a:pt x="51" y="432"/>
                    </a:lnTo>
                    <a:lnTo>
                      <a:pt x="28" y="387"/>
                    </a:lnTo>
                  </a:path>
                </a:pathLst>
              </a:custGeom>
              <a:solidFill>
                <a:srgbClr val="CCC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auto">
              <a:xfrm>
                <a:off x="3648" y="1526"/>
                <a:ext cx="853" cy="9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92163">
                  <a:spcBef>
                    <a:spcPct val="50000"/>
                  </a:spcBef>
                </a:pPr>
                <a:endParaRPr lang="en-US" sz="1500" b="1" dirty="0" smtClean="0">
                  <a:solidFill>
                    <a:schemeClr val="bg1"/>
                  </a:solidFill>
                </a:endParaRPr>
              </a:p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Vehicle</a:t>
                </a:r>
              </a:p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Identification</a:t>
                </a:r>
              </a:p>
              <a:p>
                <a:pPr defTabSz="792163">
                  <a:spcBef>
                    <a:spcPct val="50000"/>
                  </a:spcBef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5374754" y="3151460"/>
            <a:ext cx="338138" cy="3508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156176" y="3352278"/>
            <a:ext cx="3235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rPr>
              <a:t>Vehicle Identification Test token in the queuing system</a:t>
            </a:r>
            <a:endParaRPr lang="en-US" sz="1800" dirty="0">
              <a:solidFill>
                <a:srgbClr val="4D4D4D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4184129" y="1781447"/>
            <a:ext cx="1843088" cy="1748677"/>
            <a:chOff x="3175" y="757"/>
            <a:chExt cx="1257" cy="119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3198" y="757"/>
              <a:ext cx="1234" cy="1157"/>
            </a:xfrm>
            <a:custGeom>
              <a:avLst/>
              <a:gdLst>
                <a:gd name="T0" fmla="*/ 1233 w 1234"/>
                <a:gd name="T1" fmla="*/ 764 h 1157"/>
                <a:gd name="T2" fmla="*/ 524 w 1234"/>
                <a:gd name="T3" fmla="*/ 1156 h 1157"/>
                <a:gd name="T4" fmla="*/ 501 w 1234"/>
                <a:gd name="T5" fmla="*/ 1116 h 1157"/>
                <a:gd name="T6" fmla="*/ 459 w 1234"/>
                <a:gd name="T7" fmla="*/ 1064 h 1157"/>
                <a:gd name="T8" fmla="*/ 408 w 1234"/>
                <a:gd name="T9" fmla="*/ 1008 h 1157"/>
                <a:gd name="T10" fmla="*/ 358 w 1234"/>
                <a:gd name="T11" fmla="*/ 968 h 1157"/>
                <a:gd name="T12" fmla="*/ 308 w 1234"/>
                <a:gd name="T13" fmla="*/ 920 h 1157"/>
                <a:gd name="T14" fmla="*/ 231 w 1234"/>
                <a:gd name="T15" fmla="*/ 884 h 1157"/>
                <a:gd name="T16" fmla="*/ 162 w 1234"/>
                <a:gd name="T17" fmla="*/ 864 h 1157"/>
                <a:gd name="T18" fmla="*/ 92 w 1234"/>
                <a:gd name="T19" fmla="*/ 848 h 1157"/>
                <a:gd name="T20" fmla="*/ 27 w 1234"/>
                <a:gd name="T21" fmla="*/ 844 h 1157"/>
                <a:gd name="T22" fmla="*/ 0 w 1234"/>
                <a:gd name="T23" fmla="*/ 840 h 1157"/>
                <a:gd name="T24" fmla="*/ 0 w 1234"/>
                <a:gd name="T25" fmla="*/ 0 h 1157"/>
                <a:gd name="T26" fmla="*/ 77 w 1234"/>
                <a:gd name="T27" fmla="*/ 4 h 1157"/>
                <a:gd name="T28" fmla="*/ 227 w 1234"/>
                <a:gd name="T29" fmla="*/ 20 h 1157"/>
                <a:gd name="T30" fmla="*/ 354 w 1234"/>
                <a:gd name="T31" fmla="*/ 44 h 1157"/>
                <a:gd name="T32" fmla="*/ 512 w 1234"/>
                <a:gd name="T33" fmla="*/ 100 h 1157"/>
                <a:gd name="T34" fmla="*/ 613 w 1234"/>
                <a:gd name="T35" fmla="*/ 144 h 1157"/>
                <a:gd name="T36" fmla="*/ 721 w 1234"/>
                <a:gd name="T37" fmla="*/ 204 h 1157"/>
                <a:gd name="T38" fmla="*/ 821 w 1234"/>
                <a:gd name="T39" fmla="*/ 272 h 1157"/>
                <a:gd name="T40" fmla="*/ 921 w 1234"/>
                <a:gd name="T41" fmla="*/ 356 h 1157"/>
                <a:gd name="T42" fmla="*/ 1013 w 1234"/>
                <a:gd name="T43" fmla="*/ 448 h 1157"/>
                <a:gd name="T44" fmla="*/ 1110 w 1234"/>
                <a:gd name="T45" fmla="*/ 564 h 1157"/>
                <a:gd name="T46" fmla="*/ 1168 w 1234"/>
                <a:gd name="T47" fmla="*/ 648 h 1157"/>
                <a:gd name="T48" fmla="*/ 1206 w 1234"/>
                <a:gd name="T49" fmla="*/ 712 h 1157"/>
                <a:gd name="T50" fmla="*/ 1233 w 1234"/>
                <a:gd name="T51" fmla="*/ 764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4" h="1157">
                  <a:moveTo>
                    <a:pt x="1233" y="764"/>
                  </a:moveTo>
                  <a:lnTo>
                    <a:pt x="524" y="1156"/>
                  </a:lnTo>
                  <a:lnTo>
                    <a:pt x="501" y="1116"/>
                  </a:lnTo>
                  <a:lnTo>
                    <a:pt x="459" y="1064"/>
                  </a:lnTo>
                  <a:lnTo>
                    <a:pt x="408" y="1008"/>
                  </a:lnTo>
                  <a:lnTo>
                    <a:pt x="358" y="968"/>
                  </a:lnTo>
                  <a:lnTo>
                    <a:pt x="308" y="920"/>
                  </a:lnTo>
                  <a:lnTo>
                    <a:pt x="231" y="884"/>
                  </a:lnTo>
                  <a:lnTo>
                    <a:pt x="162" y="864"/>
                  </a:lnTo>
                  <a:lnTo>
                    <a:pt x="92" y="848"/>
                  </a:lnTo>
                  <a:lnTo>
                    <a:pt x="27" y="844"/>
                  </a:lnTo>
                  <a:lnTo>
                    <a:pt x="0" y="840"/>
                  </a:lnTo>
                  <a:lnTo>
                    <a:pt x="0" y="0"/>
                  </a:lnTo>
                  <a:lnTo>
                    <a:pt x="77" y="4"/>
                  </a:lnTo>
                  <a:lnTo>
                    <a:pt x="227" y="20"/>
                  </a:lnTo>
                  <a:lnTo>
                    <a:pt x="354" y="44"/>
                  </a:lnTo>
                  <a:lnTo>
                    <a:pt x="512" y="100"/>
                  </a:lnTo>
                  <a:lnTo>
                    <a:pt x="613" y="144"/>
                  </a:lnTo>
                  <a:lnTo>
                    <a:pt x="721" y="204"/>
                  </a:lnTo>
                  <a:lnTo>
                    <a:pt x="821" y="272"/>
                  </a:lnTo>
                  <a:lnTo>
                    <a:pt x="921" y="356"/>
                  </a:lnTo>
                  <a:lnTo>
                    <a:pt x="1013" y="448"/>
                  </a:lnTo>
                  <a:lnTo>
                    <a:pt x="1110" y="564"/>
                  </a:lnTo>
                  <a:lnTo>
                    <a:pt x="1168" y="648"/>
                  </a:lnTo>
                  <a:lnTo>
                    <a:pt x="1206" y="712"/>
                  </a:lnTo>
                  <a:lnTo>
                    <a:pt x="1233" y="764"/>
                  </a:lnTo>
                </a:path>
              </a:pathLst>
            </a:custGeom>
            <a:solidFill>
              <a:srgbClr val="ED8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3877" y="779"/>
              <a:ext cx="231" cy="240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355" y="1021"/>
              <a:ext cx="851" cy="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</a:rPr>
                <a:t>Schedule</a:t>
              </a:r>
            </a:p>
            <a:p>
              <a:pPr algn="ctr" defTabSz="762000"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</a:rPr>
                <a:t>Appointment</a:t>
              </a:r>
            </a:p>
            <a:p>
              <a:pPr algn="ctr" defTabSz="762000">
                <a:spcBef>
                  <a:spcPct val="50000"/>
                </a:spcBef>
              </a:pPr>
              <a:r>
                <a:rPr lang="en-US" sz="1500" b="1" dirty="0" smtClean="0">
                  <a:solidFill>
                    <a:schemeClr val="bg1"/>
                  </a:solidFill>
                </a:rPr>
                <a:t>Cashier</a:t>
              </a:r>
            </a:p>
            <a:p>
              <a:pPr algn="ctr" defTabSz="762000">
                <a:spcBef>
                  <a:spcPct val="50000"/>
                </a:spcBef>
              </a:pPr>
              <a:endParaRPr lang="en-US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3175" y="1088"/>
              <a:ext cx="231" cy="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3987" y="1692"/>
              <a:ext cx="231" cy="240"/>
            </a:xfrm>
            <a:prstGeom prst="ellipse">
              <a:avLst/>
            </a:prstGeom>
            <a:solidFill>
              <a:srgbClr val="ED8E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53"/>
          <p:cNvGrpSpPr>
            <a:grpSpLocks/>
          </p:cNvGrpSpPr>
          <p:nvPr/>
        </p:nvGrpSpPr>
        <p:grpSpPr bwMode="auto">
          <a:xfrm>
            <a:off x="467792" y="1444897"/>
            <a:ext cx="4056062" cy="1979613"/>
            <a:chOff x="221" y="512"/>
            <a:chExt cx="2555" cy="1247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221" y="512"/>
              <a:ext cx="181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Result transmission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Back up/ data base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Activity report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Tests statistics</a:t>
              </a:r>
              <a:endParaRPr lang="en-US" sz="1800" dirty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1495" y="720"/>
              <a:ext cx="1281" cy="1039"/>
              <a:chOff x="1868" y="476"/>
              <a:chExt cx="1387" cy="1125"/>
            </a:xfrm>
          </p:grpSpPr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1868" y="476"/>
                <a:ext cx="1180" cy="1125"/>
              </a:xfrm>
              <a:custGeom>
                <a:avLst/>
                <a:gdLst>
                  <a:gd name="T0" fmla="*/ 1179 w 1180"/>
                  <a:gd name="T1" fmla="*/ 0 h 1125"/>
                  <a:gd name="T2" fmla="*/ 1179 w 1180"/>
                  <a:gd name="T3" fmla="*/ 844 h 1125"/>
                  <a:gd name="T4" fmla="*/ 1114 w 1180"/>
                  <a:gd name="T5" fmla="*/ 848 h 1125"/>
                  <a:gd name="T6" fmla="*/ 1056 w 1180"/>
                  <a:gd name="T7" fmla="*/ 860 h 1125"/>
                  <a:gd name="T8" fmla="*/ 1006 w 1180"/>
                  <a:gd name="T9" fmla="*/ 876 h 1125"/>
                  <a:gd name="T10" fmla="*/ 952 w 1180"/>
                  <a:gd name="T11" fmla="*/ 896 h 1125"/>
                  <a:gd name="T12" fmla="*/ 898 w 1180"/>
                  <a:gd name="T13" fmla="*/ 920 h 1125"/>
                  <a:gd name="T14" fmla="*/ 855 w 1180"/>
                  <a:gd name="T15" fmla="*/ 952 h 1125"/>
                  <a:gd name="T16" fmla="*/ 809 w 1180"/>
                  <a:gd name="T17" fmla="*/ 984 h 1125"/>
                  <a:gd name="T18" fmla="*/ 763 w 1180"/>
                  <a:gd name="T19" fmla="*/ 1020 h 1125"/>
                  <a:gd name="T20" fmla="*/ 732 w 1180"/>
                  <a:gd name="T21" fmla="*/ 1060 h 1125"/>
                  <a:gd name="T22" fmla="*/ 697 w 1180"/>
                  <a:gd name="T23" fmla="*/ 1108 h 1125"/>
                  <a:gd name="T24" fmla="*/ 682 w 1180"/>
                  <a:gd name="T25" fmla="*/ 1124 h 1125"/>
                  <a:gd name="T26" fmla="*/ 0 w 1180"/>
                  <a:gd name="T27" fmla="*/ 668 h 1125"/>
                  <a:gd name="T28" fmla="*/ 62 w 1180"/>
                  <a:gd name="T29" fmla="*/ 572 h 1125"/>
                  <a:gd name="T30" fmla="*/ 135 w 1180"/>
                  <a:gd name="T31" fmla="*/ 488 h 1125"/>
                  <a:gd name="T32" fmla="*/ 216 w 1180"/>
                  <a:gd name="T33" fmla="*/ 404 h 1125"/>
                  <a:gd name="T34" fmla="*/ 297 w 1180"/>
                  <a:gd name="T35" fmla="*/ 332 h 1125"/>
                  <a:gd name="T36" fmla="*/ 366 w 1180"/>
                  <a:gd name="T37" fmla="*/ 276 h 1125"/>
                  <a:gd name="T38" fmla="*/ 435 w 1180"/>
                  <a:gd name="T39" fmla="*/ 224 h 1125"/>
                  <a:gd name="T40" fmla="*/ 528 w 1180"/>
                  <a:gd name="T41" fmla="*/ 176 h 1125"/>
                  <a:gd name="T42" fmla="*/ 605 w 1180"/>
                  <a:gd name="T43" fmla="*/ 132 h 1125"/>
                  <a:gd name="T44" fmla="*/ 709 w 1180"/>
                  <a:gd name="T45" fmla="*/ 88 h 1125"/>
                  <a:gd name="T46" fmla="*/ 828 w 1180"/>
                  <a:gd name="T47" fmla="*/ 48 h 1125"/>
                  <a:gd name="T48" fmla="*/ 921 w 1180"/>
                  <a:gd name="T49" fmla="*/ 32 h 1125"/>
                  <a:gd name="T50" fmla="*/ 1017 w 1180"/>
                  <a:gd name="T51" fmla="*/ 16 h 1125"/>
                  <a:gd name="T52" fmla="*/ 1110 w 1180"/>
                  <a:gd name="T53" fmla="*/ 8 h 1125"/>
                  <a:gd name="T54" fmla="*/ 1179 w 1180"/>
                  <a:gd name="T55" fmla="*/ 0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80" h="1125">
                    <a:moveTo>
                      <a:pt x="1179" y="0"/>
                    </a:moveTo>
                    <a:lnTo>
                      <a:pt x="1179" y="844"/>
                    </a:lnTo>
                    <a:lnTo>
                      <a:pt x="1114" y="848"/>
                    </a:lnTo>
                    <a:lnTo>
                      <a:pt x="1056" y="860"/>
                    </a:lnTo>
                    <a:lnTo>
                      <a:pt x="1006" y="876"/>
                    </a:lnTo>
                    <a:lnTo>
                      <a:pt x="952" y="896"/>
                    </a:lnTo>
                    <a:lnTo>
                      <a:pt x="898" y="920"/>
                    </a:lnTo>
                    <a:lnTo>
                      <a:pt x="855" y="952"/>
                    </a:lnTo>
                    <a:lnTo>
                      <a:pt x="809" y="984"/>
                    </a:lnTo>
                    <a:lnTo>
                      <a:pt x="763" y="1020"/>
                    </a:lnTo>
                    <a:lnTo>
                      <a:pt x="732" y="1060"/>
                    </a:lnTo>
                    <a:lnTo>
                      <a:pt x="697" y="1108"/>
                    </a:lnTo>
                    <a:lnTo>
                      <a:pt x="682" y="1124"/>
                    </a:lnTo>
                    <a:lnTo>
                      <a:pt x="0" y="668"/>
                    </a:lnTo>
                    <a:lnTo>
                      <a:pt x="62" y="572"/>
                    </a:lnTo>
                    <a:lnTo>
                      <a:pt x="135" y="488"/>
                    </a:lnTo>
                    <a:lnTo>
                      <a:pt x="216" y="404"/>
                    </a:lnTo>
                    <a:lnTo>
                      <a:pt x="297" y="332"/>
                    </a:lnTo>
                    <a:lnTo>
                      <a:pt x="366" y="276"/>
                    </a:lnTo>
                    <a:lnTo>
                      <a:pt x="435" y="224"/>
                    </a:lnTo>
                    <a:lnTo>
                      <a:pt x="528" y="176"/>
                    </a:lnTo>
                    <a:lnTo>
                      <a:pt x="605" y="132"/>
                    </a:lnTo>
                    <a:lnTo>
                      <a:pt x="709" y="88"/>
                    </a:lnTo>
                    <a:lnTo>
                      <a:pt x="828" y="48"/>
                    </a:lnTo>
                    <a:lnTo>
                      <a:pt x="921" y="32"/>
                    </a:lnTo>
                    <a:lnTo>
                      <a:pt x="1017" y="16"/>
                    </a:lnTo>
                    <a:lnTo>
                      <a:pt x="1110" y="8"/>
                    </a:lnTo>
                    <a:lnTo>
                      <a:pt x="1179" y="0"/>
                    </a:lnTo>
                  </a:path>
                </a:pathLst>
              </a:custGeom>
              <a:solidFill>
                <a:srgbClr val="BD6EA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31"/>
              <p:cNvSpPr>
                <a:spLocks noChangeArrowheads="1"/>
              </p:cNvSpPr>
              <p:nvPr/>
            </p:nvSpPr>
            <p:spPr bwMode="auto">
              <a:xfrm>
                <a:off x="2166" y="1175"/>
                <a:ext cx="231" cy="240"/>
              </a:xfrm>
              <a:prstGeom prst="ellipse">
                <a:avLst/>
              </a:prstGeom>
              <a:solidFill>
                <a:srgbClr val="FFE9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2"/>
              <p:cNvSpPr>
                <a:spLocks noChangeArrowheads="1"/>
              </p:cNvSpPr>
              <p:nvPr/>
            </p:nvSpPr>
            <p:spPr bwMode="auto">
              <a:xfrm>
                <a:off x="2300" y="628"/>
                <a:ext cx="23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2304" y="816"/>
                <a:ext cx="552" cy="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en-US" sz="1500" b="1" smtClean="0">
                    <a:solidFill>
                      <a:schemeClr val="bg1"/>
                    </a:solidFill>
                  </a:rPr>
                  <a:t>Back up</a:t>
                </a:r>
              </a:p>
              <a:p>
                <a:pPr defTabSz="762000">
                  <a:spcBef>
                    <a:spcPct val="50000"/>
                  </a:spcBef>
                </a:pPr>
                <a:r>
                  <a:rPr lang="en-US" sz="1500" b="1" smtClean="0">
                    <a:solidFill>
                      <a:schemeClr val="bg1"/>
                    </a:solidFill>
                  </a:rPr>
                  <a:t>statistic</a:t>
                </a:r>
                <a:endParaRPr lang="en-US" sz="1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4"/>
              <p:cNvSpPr>
                <a:spLocks noChangeArrowheads="1"/>
              </p:cNvSpPr>
              <p:nvPr/>
            </p:nvSpPr>
            <p:spPr bwMode="auto">
              <a:xfrm>
                <a:off x="3024" y="811"/>
                <a:ext cx="231" cy="240"/>
              </a:xfrm>
              <a:prstGeom prst="ellipse">
                <a:avLst/>
              </a:prstGeom>
              <a:solidFill>
                <a:srgbClr val="BD6E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3323704" y="3697560"/>
            <a:ext cx="161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" name="Group 52"/>
          <p:cNvGrpSpPr>
            <a:grpSpLocks/>
          </p:cNvGrpSpPr>
          <p:nvPr/>
        </p:nvGrpSpPr>
        <p:grpSpPr bwMode="auto">
          <a:xfrm>
            <a:off x="245542" y="2754586"/>
            <a:ext cx="3252787" cy="2152650"/>
            <a:chOff x="81" y="1337"/>
            <a:chExt cx="2049" cy="1356"/>
          </a:xfrm>
        </p:grpSpPr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81" y="1536"/>
              <a:ext cx="132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90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Report printing</a:t>
              </a:r>
            </a:p>
            <a:p>
              <a:r>
                <a:rPr lang="en-US" sz="1800" dirty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l</a:t>
              </a:r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egal documents</a:t>
              </a:r>
              <a:endParaRPr lang="en-US" sz="1800" dirty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098" y="1337"/>
              <a:ext cx="1032" cy="1356"/>
              <a:chOff x="1588" y="1421"/>
              <a:chExt cx="1118" cy="1469"/>
            </a:xfrm>
          </p:grpSpPr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796" y="1421"/>
                <a:ext cx="910" cy="1469"/>
              </a:xfrm>
              <a:custGeom>
                <a:avLst/>
                <a:gdLst>
                  <a:gd name="T0" fmla="*/ 909 w 910"/>
                  <a:gd name="T1" fmla="*/ 456 h 1469"/>
                  <a:gd name="T2" fmla="*/ 874 w 910"/>
                  <a:gd name="T3" fmla="*/ 522 h 1469"/>
                  <a:gd name="T4" fmla="*/ 849 w 910"/>
                  <a:gd name="T5" fmla="*/ 588 h 1469"/>
                  <a:gd name="T6" fmla="*/ 830 w 910"/>
                  <a:gd name="T7" fmla="*/ 656 h 1469"/>
                  <a:gd name="T8" fmla="*/ 820 w 910"/>
                  <a:gd name="T9" fmla="*/ 722 h 1469"/>
                  <a:gd name="T10" fmla="*/ 815 w 910"/>
                  <a:gd name="T11" fmla="*/ 790 h 1469"/>
                  <a:gd name="T12" fmla="*/ 819 w 910"/>
                  <a:gd name="T13" fmla="*/ 844 h 1469"/>
                  <a:gd name="T14" fmla="*/ 826 w 910"/>
                  <a:gd name="T15" fmla="*/ 910 h 1469"/>
                  <a:gd name="T16" fmla="*/ 845 w 910"/>
                  <a:gd name="T17" fmla="*/ 982 h 1469"/>
                  <a:gd name="T18" fmla="*/ 871 w 910"/>
                  <a:gd name="T19" fmla="*/ 1046 h 1469"/>
                  <a:gd name="T20" fmla="*/ 882 w 910"/>
                  <a:gd name="T21" fmla="*/ 1074 h 1469"/>
                  <a:gd name="T22" fmla="*/ 169 w 910"/>
                  <a:gd name="T23" fmla="*/ 1468 h 1469"/>
                  <a:gd name="T24" fmla="*/ 150 w 910"/>
                  <a:gd name="T25" fmla="*/ 1434 h 1469"/>
                  <a:gd name="T26" fmla="*/ 119 w 910"/>
                  <a:gd name="T27" fmla="*/ 1362 h 1469"/>
                  <a:gd name="T28" fmla="*/ 87 w 910"/>
                  <a:gd name="T29" fmla="*/ 1276 h 1469"/>
                  <a:gd name="T30" fmla="*/ 58 w 910"/>
                  <a:gd name="T31" fmla="*/ 1182 h 1469"/>
                  <a:gd name="T32" fmla="*/ 33 w 910"/>
                  <a:gd name="T33" fmla="*/ 1080 h 1469"/>
                  <a:gd name="T34" fmla="*/ 19 w 910"/>
                  <a:gd name="T35" fmla="*/ 996 h 1469"/>
                  <a:gd name="T36" fmla="*/ 10 w 910"/>
                  <a:gd name="T37" fmla="*/ 914 h 1469"/>
                  <a:gd name="T38" fmla="*/ 4 w 910"/>
                  <a:gd name="T39" fmla="*/ 838 h 1469"/>
                  <a:gd name="T40" fmla="*/ 0 w 910"/>
                  <a:gd name="T41" fmla="*/ 766 h 1469"/>
                  <a:gd name="T42" fmla="*/ 2 w 910"/>
                  <a:gd name="T43" fmla="*/ 702 h 1469"/>
                  <a:gd name="T44" fmla="*/ 12 w 910"/>
                  <a:gd name="T45" fmla="*/ 618 h 1469"/>
                  <a:gd name="T46" fmla="*/ 25 w 910"/>
                  <a:gd name="T47" fmla="*/ 534 h 1469"/>
                  <a:gd name="T48" fmla="*/ 39 w 910"/>
                  <a:gd name="T49" fmla="*/ 462 h 1469"/>
                  <a:gd name="T50" fmla="*/ 50 w 910"/>
                  <a:gd name="T51" fmla="*/ 408 h 1469"/>
                  <a:gd name="T52" fmla="*/ 65 w 910"/>
                  <a:gd name="T53" fmla="*/ 356 h 1469"/>
                  <a:gd name="T54" fmla="*/ 85 w 910"/>
                  <a:gd name="T55" fmla="*/ 298 h 1469"/>
                  <a:gd name="T56" fmla="*/ 119 w 910"/>
                  <a:gd name="T57" fmla="*/ 212 h 1469"/>
                  <a:gd name="T58" fmla="*/ 144 w 910"/>
                  <a:gd name="T59" fmla="*/ 156 h 1469"/>
                  <a:gd name="T60" fmla="*/ 173 w 910"/>
                  <a:gd name="T61" fmla="*/ 94 h 1469"/>
                  <a:gd name="T62" fmla="*/ 204 w 910"/>
                  <a:gd name="T63" fmla="*/ 42 h 1469"/>
                  <a:gd name="T64" fmla="*/ 227 w 910"/>
                  <a:gd name="T65" fmla="*/ 0 h 1469"/>
                  <a:gd name="T66" fmla="*/ 909 w 910"/>
                  <a:gd name="T67" fmla="*/ 456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0" h="1469">
                    <a:moveTo>
                      <a:pt x="909" y="456"/>
                    </a:moveTo>
                    <a:lnTo>
                      <a:pt x="874" y="522"/>
                    </a:lnTo>
                    <a:lnTo>
                      <a:pt x="849" y="588"/>
                    </a:lnTo>
                    <a:lnTo>
                      <a:pt x="830" y="656"/>
                    </a:lnTo>
                    <a:lnTo>
                      <a:pt x="820" y="722"/>
                    </a:lnTo>
                    <a:lnTo>
                      <a:pt x="815" y="790"/>
                    </a:lnTo>
                    <a:lnTo>
                      <a:pt x="819" y="844"/>
                    </a:lnTo>
                    <a:lnTo>
                      <a:pt x="826" y="910"/>
                    </a:lnTo>
                    <a:lnTo>
                      <a:pt x="845" y="982"/>
                    </a:lnTo>
                    <a:lnTo>
                      <a:pt x="871" y="1046"/>
                    </a:lnTo>
                    <a:lnTo>
                      <a:pt x="882" y="1074"/>
                    </a:lnTo>
                    <a:lnTo>
                      <a:pt x="169" y="1468"/>
                    </a:lnTo>
                    <a:lnTo>
                      <a:pt x="150" y="1434"/>
                    </a:lnTo>
                    <a:lnTo>
                      <a:pt x="119" y="1362"/>
                    </a:lnTo>
                    <a:lnTo>
                      <a:pt x="87" y="1276"/>
                    </a:lnTo>
                    <a:lnTo>
                      <a:pt x="58" y="1182"/>
                    </a:lnTo>
                    <a:lnTo>
                      <a:pt x="33" y="1080"/>
                    </a:lnTo>
                    <a:lnTo>
                      <a:pt x="19" y="996"/>
                    </a:lnTo>
                    <a:lnTo>
                      <a:pt x="10" y="914"/>
                    </a:lnTo>
                    <a:lnTo>
                      <a:pt x="4" y="838"/>
                    </a:lnTo>
                    <a:lnTo>
                      <a:pt x="0" y="766"/>
                    </a:lnTo>
                    <a:lnTo>
                      <a:pt x="2" y="702"/>
                    </a:lnTo>
                    <a:lnTo>
                      <a:pt x="12" y="618"/>
                    </a:lnTo>
                    <a:lnTo>
                      <a:pt x="25" y="534"/>
                    </a:lnTo>
                    <a:lnTo>
                      <a:pt x="39" y="462"/>
                    </a:lnTo>
                    <a:lnTo>
                      <a:pt x="50" y="408"/>
                    </a:lnTo>
                    <a:lnTo>
                      <a:pt x="65" y="356"/>
                    </a:lnTo>
                    <a:lnTo>
                      <a:pt x="85" y="298"/>
                    </a:lnTo>
                    <a:lnTo>
                      <a:pt x="119" y="212"/>
                    </a:lnTo>
                    <a:lnTo>
                      <a:pt x="144" y="156"/>
                    </a:lnTo>
                    <a:lnTo>
                      <a:pt x="173" y="94"/>
                    </a:lnTo>
                    <a:lnTo>
                      <a:pt x="204" y="42"/>
                    </a:lnTo>
                    <a:lnTo>
                      <a:pt x="227" y="0"/>
                    </a:lnTo>
                    <a:lnTo>
                      <a:pt x="909" y="456"/>
                    </a:lnTo>
                  </a:path>
                </a:pathLst>
              </a:custGeom>
              <a:solidFill>
                <a:srgbClr val="FFE96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2317" y="1452"/>
                <a:ext cx="231" cy="240"/>
              </a:xfrm>
              <a:prstGeom prst="ellipse">
                <a:avLst/>
              </a:prstGeom>
              <a:solidFill>
                <a:srgbClr val="FFE9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2183" y="2492"/>
                <a:ext cx="231" cy="240"/>
              </a:xfrm>
              <a:prstGeom prst="ellipse">
                <a:avLst/>
              </a:prstGeom>
              <a:solidFill>
                <a:srgbClr val="999F6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588" y="2028"/>
                <a:ext cx="231" cy="240"/>
              </a:xfrm>
              <a:prstGeom prst="ellipse">
                <a:avLst/>
              </a:prstGeom>
              <a:solidFill>
                <a:srgbClr val="FFE9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1959" y="1886"/>
                <a:ext cx="499" cy="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en-US" sz="1500" b="1" smtClean="0">
                    <a:solidFill>
                      <a:schemeClr val="bg1">
                        <a:lumMod val="65000"/>
                      </a:schemeClr>
                    </a:solidFill>
                  </a:rPr>
                  <a:t>Report</a:t>
                </a:r>
                <a:endParaRPr lang="en-US" sz="1500" b="1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43" name="Group 51"/>
          <p:cNvGrpSpPr>
            <a:grpSpLocks/>
          </p:cNvGrpSpPr>
          <p:nvPr/>
        </p:nvGrpSpPr>
        <p:grpSpPr bwMode="auto">
          <a:xfrm>
            <a:off x="809104" y="4323039"/>
            <a:ext cx="3544888" cy="2359027"/>
            <a:chOff x="436" y="2325"/>
            <a:chExt cx="2233" cy="1486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36" y="2880"/>
              <a:ext cx="2233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190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defTabSz="7620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Brake test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Suspension test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Sideslip test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Gas/smoke analysis, EOBD test</a:t>
              </a:r>
            </a:p>
            <a:p>
              <a:r>
                <a:rPr lang="en-US" sz="1800" dirty="0" smtClean="0">
                  <a:solidFill>
                    <a:srgbClr val="4D4D4D"/>
                  </a:solidFill>
                  <a:latin typeface="Comic Sans MS" pitchFamily="66" charset="0"/>
                  <a:cs typeface="Times New Roman" pitchFamily="18" charset="0"/>
                </a:rPr>
                <a:t>Headlight test</a:t>
              </a:r>
              <a:endParaRPr lang="en-US" sz="1800" dirty="0">
                <a:solidFill>
                  <a:srgbClr val="4D4D4D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  <p:grpSp>
          <p:nvGrpSpPr>
            <p:cNvPr id="45" name="Group 42"/>
            <p:cNvGrpSpPr>
              <a:grpSpLocks/>
            </p:cNvGrpSpPr>
            <p:nvPr/>
          </p:nvGrpSpPr>
          <p:grpSpPr bwMode="auto">
            <a:xfrm>
              <a:off x="1445" y="2325"/>
              <a:ext cx="1176" cy="1082"/>
              <a:chOff x="1964" y="2492"/>
              <a:chExt cx="1274" cy="1172"/>
            </a:xfrm>
          </p:grpSpPr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964" y="2496"/>
                <a:ext cx="1235" cy="1168"/>
              </a:xfrm>
              <a:custGeom>
                <a:avLst/>
                <a:gdLst>
                  <a:gd name="T0" fmla="*/ 1232 w 1235"/>
                  <a:gd name="T1" fmla="*/ 323 h 1168"/>
                  <a:gd name="T2" fmla="*/ 1234 w 1235"/>
                  <a:gd name="T3" fmla="*/ 1167 h 1168"/>
                  <a:gd name="T4" fmla="*/ 1122 w 1235"/>
                  <a:gd name="T5" fmla="*/ 1165 h 1168"/>
                  <a:gd name="T6" fmla="*/ 1009 w 1235"/>
                  <a:gd name="T7" fmla="*/ 1151 h 1168"/>
                  <a:gd name="T8" fmla="*/ 899 w 1235"/>
                  <a:gd name="T9" fmla="*/ 1127 h 1168"/>
                  <a:gd name="T10" fmla="*/ 797 w 1235"/>
                  <a:gd name="T11" fmla="*/ 1095 h 1168"/>
                  <a:gd name="T12" fmla="*/ 685 w 1235"/>
                  <a:gd name="T13" fmla="*/ 1051 h 1168"/>
                  <a:gd name="T14" fmla="*/ 570 w 1235"/>
                  <a:gd name="T15" fmla="*/ 993 h 1168"/>
                  <a:gd name="T16" fmla="*/ 462 w 1235"/>
                  <a:gd name="T17" fmla="*/ 925 h 1168"/>
                  <a:gd name="T18" fmla="*/ 383 w 1235"/>
                  <a:gd name="T19" fmla="*/ 867 h 1168"/>
                  <a:gd name="T20" fmla="*/ 291 w 1235"/>
                  <a:gd name="T21" fmla="*/ 787 h 1168"/>
                  <a:gd name="T22" fmla="*/ 221 w 1235"/>
                  <a:gd name="T23" fmla="*/ 715 h 1168"/>
                  <a:gd name="T24" fmla="*/ 146 w 1235"/>
                  <a:gd name="T25" fmla="*/ 625 h 1168"/>
                  <a:gd name="T26" fmla="*/ 89 w 1235"/>
                  <a:gd name="T27" fmla="*/ 547 h 1168"/>
                  <a:gd name="T28" fmla="*/ 40 w 1235"/>
                  <a:gd name="T29" fmla="*/ 473 h 1168"/>
                  <a:gd name="T30" fmla="*/ 0 w 1235"/>
                  <a:gd name="T31" fmla="*/ 393 h 1168"/>
                  <a:gd name="T32" fmla="*/ 708 w 1235"/>
                  <a:gd name="T33" fmla="*/ 0 h 1168"/>
                  <a:gd name="T34" fmla="*/ 753 w 1235"/>
                  <a:gd name="T35" fmla="*/ 63 h 1168"/>
                  <a:gd name="T36" fmla="*/ 785 w 1235"/>
                  <a:gd name="T37" fmla="*/ 107 h 1168"/>
                  <a:gd name="T38" fmla="*/ 826 w 1235"/>
                  <a:gd name="T39" fmla="*/ 149 h 1168"/>
                  <a:gd name="T40" fmla="*/ 862 w 1235"/>
                  <a:gd name="T41" fmla="*/ 185 h 1168"/>
                  <a:gd name="T42" fmla="*/ 914 w 1235"/>
                  <a:gd name="T43" fmla="*/ 223 h 1168"/>
                  <a:gd name="T44" fmla="*/ 965 w 1235"/>
                  <a:gd name="T45" fmla="*/ 255 h 1168"/>
                  <a:gd name="T46" fmla="*/ 1018 w 1235"/>
                  <a:gd name="T47" fmla="*/ 281 h 1168"/>
                  <a:gd name="T48" fmla="*/ 1101 w 1235"/>
                  <a:gd name="T49" fmla="*/ 309 h 1168"/>
                  <a:gd name="T50" fmla="*/ 1169 w 1235"/>
                  <a:gd name="T51" fmla="*/ 321 h 1168"/>
                  <a:gd name="T52" fmla="*/ 1232 w 1235"/>
                  <a:gd name="T53" fmla="*/ 323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5" h="1168">
                    <a:moveTo>
                      <a:pt x="1232" y="323"/>
                    </a:moveTo>
                    <a:lnTo>
                      <a:pt x="1234" y="1167"/>
                    </a:lnTo>
                    <a:lnTo>
                      <a:pt x="1122" y="1165"/>
                    </a:lnTo>
                    <a:lnTo>
                      <a:pt x="1009" y="1151"/>
                    </a:lnTo>
                    <a:lnTo>
                      <a:pt x="899" y="1127"/>
                    </a:lnTo>
                    <a:lnTo>
                      <a:pt x="797" y="1095"/>
                    </a:lnTo>
                    <a:lnTo>
                      <a:pt x="685" y="1051"/>
                    </a:lnTo>
                    <a:lnTo>
                      <a:pt x="570" y="993"/>
                    </a:lnTo>
                    <a:lnTo>
                      <a:pt x="462" y="925"/>
                    </a:lnTo>
                    <a:lnTo>
                      <a:pt x="383" y="867"/>
                    </a:lnTo>
                    <a:lnTo>
                      <a:pt x="291" y="787"/>
                    </a:lnTo>
                    <a:lnTo>
                      <a:pt x="221" y="715"/>
                    </a:lnTo>
                    <a:lnTo>
                      <a:pt x="146" y="625"/>
                    </a:lnTo>
                    <a:lnTo>
                      <a:pt x="89" y="547"/>
                    </a:lnTo>
                    <a:lnTo>
                      <a:pt x="40" y="473"/>
                    </a:lnTo>
                    <a:lnTo>
                      <a:pt x="0" y="393"/>
                    </a:lnTo>
                    <a:lnTo>
                      <a:pt x="708" y="0"/>
                    </a:lnTo>
                    <a:lnTo>
                      <a:pt x="753" y="63"/>
                    </a:lnTo>
                    <a:lnTo>
                      <a:pt x="785" y="107"/>
                    </a:lnTo>
                    <a:lnTo>
                      <a:pt x="826" y="149"/>
                    </a:lnTo>
                    <a:lnTo>
                      <a:pt x="862" y="185"/>
                    </a:lnTo>
                    <a:lnTo>
                      <a:pt x="914" y="223"/>
                    </a:lnTo>
                    <a:lnTo>
                      <a:pt x="965" y="255"/>
                    </a:lnTo>
                    <a:lnTo>
                      <a:pt x="1018" y="281"/>
                    </a:lnTo>
                    <a:lnTo>
                      <a:pt x="1101" y="309"/>
                    </a:lnTo>
                    <a:lnTo>
                      <a:pt x="1169" y="321"/>
                    </a:lnTo>
                    <a:lnTo>
                      <a:pt x="1232" y="323"/>
                    </a:lnTo>
                  </a:path>
                </a:pathLst>
              </a:custGeom>
              <a:solidFill>
                <a:srgbClr val="999F6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>
                <a:off x="2184" y="2492"/>
                <a:ext cx="231" cy="240"/>
              </a:xfrm>
              <a:prstGeom prst="ellipse">
                <a:avLst/>
              </a:prstGeom>
              <a:solidFill>
                <a:srgbClr val="999F6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3007" y="3040"/>
                <a:ext cx="231" cy="240"/>
              </a:xfrm>
              <a:prstGeom prst="ellipse">
                <a:avLst/>
              </a:prstGeom>
              <a:solidFill>
                <a:srgbClr val="4295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46"/>
              <p:cNvSpPr>
                <a:spLocks noChangeArrowheads="1"/>
              </p:cNvSpPr>
              <p:nvPr/>
            </p:nvSpPr>
            <p:spPr bwMode="auto">
              <a:xfrm>
                <a:off x="2368" y="3218"/>
                <a:ext cx="232" cy="2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2326" y="2822"/>
                <a:ext cx="695" cy="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Automatic</a:t>
                </a:r>
                <a:endParaRPr lang="en-US" sz="1500" b="1" dirty="0">
                  <a:solidFill>
                    <a:schemeClr val="bg1"/>
                  </a:solidFill>
                </a:endParaRPr>
              </a:p>
              <a:p>
                <a:pPr algn="ctr" defTabSz="762000">
                  <a:spcBef>
                    <a:spcPct val="50000"/>
                  </a:spcBef>
                </a:pPr>
                <a:r>
                  <a:rPr lang="en-US" sz="1500" b="1" dirty="0" smtClean="0">
                    <a:solidFill>
                      <a:schemeClr val="bg1"/>
                    </a:solidFill>
                  </a:rPr>
                  <a:t>Test</a:t>
                </a:r>
              </a:p>
            </p:txBody>
          </p:sp>
        </p:grpSp>
      </p:grpSp>
      <p:pic>
        <p:nvPicPr>
          <p:cNvPr id="102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4"/>
          <a:stretch/>
        </p:blipFill>
        <p:spPr bwMode="auto">
          <a:xfrm>
            <a:off x="3896703" y="3597915"/>
            <a:ext cx="655183" cy="6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à coins arrondis 52"/>
          <p:cNvSpPr/>
          <p:nvPr/>
        </p:nvSpPr>
        <p:spPr>
          <a:xfrm>
            <a:off x="107504" y="332656"/>
            <a:ext cx="4847491" cy="79208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 Process Software</a:t>
            </a:r>
          </a:p>
        </p:txBody>
      </p:sp>
      <p:pic>
        <p:nvPicPr>
          <p:cNvPr id="54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40" y="1589096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24" y="497991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24" y="2923073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12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15</a:t>
            </a:fld>
            <a:endParaRPr lang="fr-FR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6516469" y="2811571"/>
            <a:ext cx="2445983" cy="646113"/>
            <a:chOff x="4383" y="1248"/>
            <a:chExt cx="1158" cy="40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85" y="1248"/>
              <a:ext cx="1156" cy="407"/>
            </a:xfrm>
            <a:prstGeom prst="rect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383" y="1336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Report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518806" y="2061599"/>
            <a:ext cx="2443872" cy="647701"/>
            <a:chOff x="4384" y="816"/>
            <a:chExt cx="1157" cy="408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385" y="816"/>
              <a:ext cx="1156" cy="407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9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PTI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520768" y="1330141"/>
            <a:ext cx="2443720" cy="647919"/>
            <a:chOff x="5440073" y="1747359"/>
            <a:chExt cx="2443720" cy="647919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442034" y="1747359"/>
              <a:ext cx="2441759" cy="6461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5440073" y="1748947"/>
              <a:ext cx="231460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Vehicle Management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800" dirty="0">
                <a:latin typeface="Trebuchet MS" pitchFamily="34" charset="0"/>
                <a:ea typeface="ＭＳ Ｐゴシック" charset="-128"/>
              </a:endParaRPr>
            </a:p>
          </p:txBody>
        </p:sp>
      </p:grpSp>
      <p:sp>
        <p:nvSpPr>
          <p:cNvPr id="22" name="Double flèche verticale 21"/>
          <p:cNvSpPr/>
          <p:nvPr/>
        </p:nvSpPr>
        <p:spPr>
          <a:xfrm>
            <a:off x="5503857" y="2426271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flèche verticale 22"/>
          <p:cNvSpPr/>
          <p:nvPr/>
        </p:nvSpPr>
        <p:spPr>
          <a:xfrm>
            <a:off x="5503857" y="1306119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4992218" y="1330141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pic>
        <p:nvPicPr>
          <p:cNvPr id="25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53" y="2728936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4992218" y="2465312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pic>
        <p:nvPicPr>
          <p:cNvPr id="28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3" y="1990505"/>
            <a:ext cx="898376" cy="8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80" y="1130548"/>
            <a:ext cx="898376" cy="8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3131840" y="980728"/>
            <a:ext cx="1794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SIV:</a:t>
            </a:r>
          </a:p>
          <a:p>
            <a:r>
              <a:rPr lang="en-US" b="1" dirty="0" smtClean="0"/>
              <a:t>National Vehicle </a:t>
            </a:r>
          </a:p>
          <a:p>
            <a:r>
              <a:rPr lang="en-US" b="1" dirty="0" smtClean="0"/>
              <a:t>Identification</a:t>
            </a:r>
          </a:p>
          <a:p>
            <a:r>
              <a:rPr lang="en-US" b="1" dirty="0" smtClean="0"/>
              <a:t>Database 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043609" y="179662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collection Protocol </a:t>
            </a:r>
            <a:endParaRPr lang="en-US" b="1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" y="3632780"/>
            <a:ext cx="927829" cy="74226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422452"/>
            <a:ext cx="778579" cy="467941"/>
          </a:xfrm>
          <a:prstGeom prst="rect">
            <a:avLst/>
          </a:prstGeom>
        </p:spPr>
      </p:pic>
      <p:sp>
        <p:nvSpPr>
          <p:cNvPr id="37" name="Cylindre 36"/>
          <p:cNvSpPr/>
          <p:nvPr/>
        </p:nvSpPr>
        <p:spPr>
          <a:xfrm>
            <a:off x="2518287" y="3662930"/>
            <a:ext cx="494964" cy="846190"/>
          </a:xfrm>
          <a:prstGeom prst="can">
            <a:avLst/>
          </a:prstGeom>
          <a:solidFill>
            <a:srgbClr val="9A1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2197119" y="3068960"/>
            <a:ext cx="113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Base</a:t>
            </a:r>
            <a:endParaRPr lang="en-US" b="1" dirty="0"/>
          </a:p>
        </p:txBody>
      </p:sp>
      <p:sp>
        <p:nvSpPr>
          <p:cNvPr id="40" name="Cylindre 39"/>
          <p:cNvSpPr/>
          <p:nvPr/>
        </p:nvSpPr>
        <p:spPr>
          <a:xfrm>
            <a:off x="4576592" y="3662929"/>
            <a:ext cx="494964" cy="846191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255424" y="3105832"/>
            <a:ext cx="113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SIV</a:t>
            </a:r>
          </a:p>
          <a:p>
            <a:r>
              <a:rPr lang="en-US" b="1" dirty="0" smtClean="0"/>
              <a:t>Data Base</a:t>
            </a:r>
            <a:endParaRPr lang="en-US" b="1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V="1">
            <a:off x="1114979" y="4086023"/>
            <a:ext cx="1403308" cy="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3090341" y="4084955"/>
            <a:ext cx="1403308" cy="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996259" y="3861048"/>
            <a:ext cx="1522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Identification Request</a:t>
            </a:r>
          </a:p>
          <a:p>
            <a:r>
              <a:rPr lang="en-US" sz="1050" b="1" dirty="0" smtClean="0"/>
              <a:t>about vehicle to test</a:t>
            </a:r>
            <a:endParaRPr lang="en-US" sz="105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3061981" y="3890393"/>
            <a:ext cx="1522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Identification Request</a:t>
            </a:r>
          </a:p>
        </p:txBody>
      </p:sp>
      <p:cxnSp>
        <p:nvCxnSpPr>
          <p:cNvPr id="48" name="Connecteur en angle 47"/>
          <p:cNvCxnSpPr>
            <a:stCxn id="40" idx="3"/>
            <a:endCxn id="37" idx="3"/>
          </p:cNvCxnSpPr>
          <p:nvPr/>
        </p:nvCxnSpPr>
        <p:spPr>
          <a:xfrm rot="5400000">
            <a:off x="3794922" y="3479968"/>
            <a:ext cx="12700" cy="2058305"/>
          </a:xfrm>
          <a:prstGeom prst="bentConnector3">
            <a:avLst>
              <a:gd name="adj1" fmla="val 180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/>
          <p:nvPr/>
        </p:nvCxnSpPr>
        <p:spPr>
          <a:xfrm rot="5400000">
            <a:off x="1499251" y="3492669"/>
            <a:ext cx="12700" cy="2058305"/>
          </a:xfrm>
          <a:prstGeom prst="bentConnector3">
            <a:avLst>
              <a:gd name="adj1" fmla="val 180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292499" y="4486099"/>
            <a:ext cx="998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/>
              <a:t>Vehicle details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071008" y="4486099"/>
            <a:ext cx="9989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/>
              <a:t>Vehicle details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46101"/>
            <a:ext cx="927829" cy="742263"/>
          </a:xfrm>
          <a:prstGeom prst="rect">
            <a:avLst/>
          </a:prstGeom>
        </p:spPr>
      </p:pic>
      <p:sp>
        <p:nvSpPr>
          <p:cNvPr id="55" name="Cylindre 54"/>
          <p:cNvSpPr/>
          <p:nvPr/>
        </p:nvSpPr>
        <p:spPr>
          <a:xfrm>
            <a:off x="2510649" y="5376251"/>
            <a:ext cx="494964" cy="846190"/>
          </a:xfrm>
          <a:prstGeom prst="can">
            <a:avLst/>
          </a:prstGeom>
          <a:solidFill>
            <a:srgbClr val="9A1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1033632" y="5799343"/>
            <a:ext cx="1403308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105757" y="5545427"/>
            <a:ext cx="1522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Test Data flow</a:t>
            </a:r>
            <a:endParaRPr lang="en-US" sz="1050" b="1" dirty="0"/>
          </a:p>
        </p:txBody>
      </p:sp>
      <p:cxnSp>
        <p:nvCxnSpPr>
          <p:cNvPr id="59" name="Connecteur en angle 58"/>
          <p:cNvCxnSpPr/>
          <p:nvPr/>
        </p:nvCxnSpPr>
        <p:spPr>
          <a:xfrm rot="5400000">
            <a:off x="1491613" y="5205990"/>
            <a:ext cx="12700" cy="2058305"/>
          </a:xfrm>
          <a:prstGeom prst="bentConnector3">
            <a:avLst>
              <a:gd name="adj1" fmla="val 1800000"/>
            </a:avLst>
          </a:prstGeom>
          <a:ln w="19050">
            <a:solidFill>
              <a:srgbClr val="FFC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063370" y="6253862"/>
            <a:ext cx="998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 smtClean="0"/>
              <a:t>Log file of exceptions</a:t>
            </a:r>
            <a:endParaRPr lang="en-US" dirty="0"/>
          </a:p>
        </p:txBody>
      </p:sp>
      <p:cxnSp>
        <p:nvCxnSpPr>
          <p:cNvPr id="61" name="Connecteur en angle 60"/>
          <p:cNvCxnSpPr/>
          <p:nvPr/>
        </p:nvCxnSpPr>
        <p:spPr>
          <a:xfrm rot="5400000">
            <a:off x="1642569" y="4405810"/>
            <a:ext cx="12700" cy="2058305"/>
          </a:xfrm>
          <a:prstGeom prst="bentConnector3">
            <a:avLst>
              <a:gd name="adj1" fmla="val -1566228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14913" y="5013176"/>
            <a:ext cx="15220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/>
              <a:t>Tranfert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Acknowlege</a:t>
            </a:r>
            <a:endParaRPr lang="en-US" sz="1050" b="1" dirty="0"/>
          </a:p>
        </p:txBody>
      </p:sp>
      <p:sp>
        <p:nvSpPr>
          <p:cNvPr id="64" name="Cylindre 63"/>
          <p:cNvSpPr/>
          <p:nvPr/>
        </p:nvSpPr>
        <p:spPr>
          <a:xfrm>
            <a:off x="4648281" y="5384770"/>
            <a:ext cx="494964" cy="846191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3070932" y="5553281"/>
            <a:ext cx="1403308" cy="1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194642" y="5140134"/>
            <a:ext cx="12567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 smtClean="0"/>
              <a:t>Request for data for new Plate N°</a:t>
            </a:r>
            <a:endParaRPr lang="en-US" dirty="0"/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3099618" y="6072467"/>
            <a:ext cx="1403308" cy="1"/>
          </a:xfrm>
          <a:prstGeom prst="straightConnector1">
            <a:avLst/>
          </a:prstGeom>
          <a:ln w="19050">
            <a:solidFill>
              <a:srgbClr val="7030A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387305" y="5834448"/>
            <a:ext cx="1256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 smtClean="0"/>
              <a:t>Valid data</a:t>
            </a:r>
            <a:endParaRPr lang="en-US" dirty="0"/>
          </a:p>
        </p:txBody>
      </p:sp>
      <p:cxnSp>
        <p:nvCxnSpPr>
          <p:cNvPr id="71" name="Connecteur en angle 70"/>
          <p:cNvCxnSpPr>
            <a:endCxn id="64" idx="3"/>
          </p:cNvCxnSpPr>
          <p:nvPr/>
        </p:nvCxnSpPr>
        <p:spPr>
          <a:xfrm rot="10800000">
            <a:off x="4895763" y="6230961"/>
            <a:ext cx="580786" cy="230650"/>
          </a:xfrm>
          <a:prstGeom prst="bentConnector2">
            <a:avLst/>
          </a:prstGeom>
          <a:ln w="1905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5159585" y="6199420"/>
            <a:ext cx="1256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 b="1"/>
            </a:lvl1pPr>
          </a:lstStyle>
          <a:p>
            <a:r>
              <a:rPr lang="en-US" dirty="0" smtClean="0"/>
              <a:t>New plate N°</a:t>
            </a:r>
            <a:endParaRPr lang="en-US" dirty="0"/>
          </a:p>
        </p:txBody>
      </p:sp>
      <p:sp>
        <p:nvSpPr>
          <p:cNvPr id="81" name="Ellipse 80"/>
          <p:cNvSpPr/>
          <p:nvPr/>
        </p:nvSpPr>
        <p:spPr>
          <a:xfrm>
            <a:off x="874412" y="5013176"/>
            <a:ext cx="385219" cy="162278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llipse 81"/>
          <p:cNvSpPr/>
          <p:nvPr/>
        </p:nvSpPr>
        <p:spPr>
          <a:xfrm>
            <a:off x="862465" y="3321159"/>
            <a:ext cx="385219" cy="165618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Connecteur en angle 83"/>
          <p:cNvCxnSpPr>
            <a:endCxn id="82" idx="0"/>
          </p:cNvCxnSpPr>
          <p:nvPr/>
        </p:nvCxnSpPr>
        <p:spPr>
          <a:xfrm rot="16200000" flipH="1">
            <a:off x="541309" y="2807392"/>
            <a:ext cx="592223" cy="435309"/>
          </a:xfrm>
          <a:prstGeom prst="bentConnector3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lipse 86"/>
          <p:cNvSpPr/>
          <p:nvPr/>
        </p:nvSpPr>
        <p:spPr>
          <a:xfrm>
            <a:off x="3287803" y="5008234"/>
            <a:ext cx="385219" cy="162278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llipse 87"/>
          <p:cNvSpPr/>
          <p:nvPr/>
        </p:nvSpPr>
        <p:spPr>
          <a:xfrm>
            <a:off x="3275856" y="3316217"/>
            <a:ext cx="385219" cy="165618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eur en angle 88"/>
          <p:cNvCxnSpPr/>
          <p:nvPr/>
        </p:nvCxnSpPr>
        <p:spPr>
          <a:xfrm rot="16200000" flipH="1">
            <a:off x="2503007" y="2419517"/>
            <a:ext cx="1448159" cy="442947"/>
          </a:xfrm>
          <a:prstGeom prst="bentConnector3">
            <a:avLst>
              <a:gd name="adj1" fmla="val 74601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04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16</a:t>
            </a:fld>
            <a:endParaRPr lang="fr-FR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1444174" y="1839218"/>
            <a:ext cx="1296144" cy="477940"/>
            <a:chOff x="4383" y="1248"/>
            <a:chExt cx="1158" cy="40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85" y="1248"/>
              <a:ext cx="1156" cy="407"/>
            </a:xfrm>
            <a:prstGeom prst="rect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383" y="1336"/>
              <a:ext cx="6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Report</a:t>
              </a:r>
              <a:endParaRPr lang="en-US" sz="14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0" y="1942556"/>
            <a:ext cx="1866614" cy="524912"/>
            <a:chOff x="4384" y="816"/>
            <a:chExt cx="1312" cy="44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385" y="816"/>
              <a:ext cx="1156" cy="407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1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PTI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400">
                <a:latin typeface="Trebuchet MS" pitchFamily="34" charset="0"/>
                <a:ea typeface="ＭＳ Ｐゴシック" charset="-128"/>
              </a:endParaRPr>
            </a:p>
          </p:txBody>
        </p:sp>
      </p:grpSp>
      <p:pic>
        <p:nvPicPr>
          <p:cNvPr id="28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82" y="836712"/>
            <a:ext cx="898376" cy="8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563888" y="62068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collection Protocol </a:t>
            </a:r>
            <a:endParaRPr lang="en-US" b="1" dirty="0"/>
          </a:p>
        </p:txBody>
      </p:sp>
      <p:pic>
        <p:nvPicPr>
          <p:cNvPr id="62" name="Picture 11" descr="C:\Users\Utilisateur\AppData\Local\Microsoft\Windows\Temporary Internet Files\Content.IE5\8B9H6EBQ\MC900089222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/>
          <a:stretch/>
        </p:blipFill>
        <p:spPr bwMode="auto">
          <a:xfrm>
            <a:off x="194303" y="2298957"/>
            <a:ext cx="942975" cy="4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Utilisateur\Pictures\Bibliothèque multimédia Microsoft\004326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5" y="2996952"/>
            <a:ext cx="671132" cy="6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" y="3933056"/>
            <a:ext cx="778579" cy="46794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59780" y="5983885"/>
            <a:ext cx="907351" cy="613467"/>
            <a:chOff x="5702371" y="5231487"/>
            <a:chExt cx="1744141" cy="1226934"/>
          </a:xfrm>
        </p:grpSpPr>
        <p:sp>
          <p:nvSpPr>
            <p:cNvPr id="72" name="Rectangle à coins arrondis 71"/>
            <p:cNvSpPr/>
            <p:nvPr/>
          </p:nvSpPr>
          <p:spPr>
            <a:xfrm>
              <a:off x="5702371" y="5231487"/>
              <a:ext cx="1744141" cy="122693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Image 72" descr="fei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7193" y="5315172"/>
              <a:ext cx="512944" cy="3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Image 73" descr="antipol.jpg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156" r="16830" b="19060"/>
            <a:stretch/>
          </p:blipFill>
          <p:spPr bwMode="auto">
            <a:xfrm>
              <a:off x="5774379" y="5362032"/>
              <a:ext cx="764782" cy="3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Image 34" descr="moteur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03" t="15092" r="20610" b="24536"/>
            <a:stretch>
              <a:fillRect/>
            </a:stretch>
          </p:blipFill>
          <p:spPr bwMode="auto">
            <a:xfrm>
              <a:off x="5882201" y="5891236"/>
              <a:ext cx="660494" cy="495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Image 35" descr="phare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8305" y="5963244"/>
              <a:ext cx="512944" cy="39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177732" y="4653136"/>
            <a:ext cx="950724" cy="285650"/>
            <a:chOff x="3050297" y="864626"/>
            <a:chExt cx="1517418" cy="339241"/>
          </a:xfrm>
        </p:grpSpPr>
        <p:grpSp>
          <p:nvGrpSpPr>
            <p:cNvPr id="78" name="Groupe 77"/>
            <p:cNvGrpSpPr/>
            <p:nvPr/>
          </p:nvGrpSpPr>
          <p:grpSpPr>
            <a:xfrm>
              <a:off x="3050297" y="864626"/>
              <a:ext cx="715795" cy="338284"/>
              <a:chOff x="1027724" y="3717032"/>
              <a:chExt cx="715795" cy="338284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1027724" y="3717032"/>
                <a:ext cx="715795" cy="33828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85" name="Picture 2" descr="C:\Users\Utilisateur\AppData\Local\Microsoft\Windows\Temporary Internet Files\Content.IE5\S5X21SZ3\MC900217120[1].wmf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3" t="9981" r="9676" b="22686"/>
              <a:stretch/>
            </p:blipFill>
            <p:spPr bwMode="auto">
              <a:xfrm>
                <a:off x="1053972" y="3717032"/>
                <a:ext cx="376813" cy="310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Flèche vers le bas 85"/>
              <p:cNvSpPr/>
              <p:nvPr/>
            </p:nvSpPr>
            <p:spPr>
              <a:xfrm>
                <a:off x="1455574" y="3778162"/>
                <a:ext cx="180020" cy="216024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3851920" y="865583"/>
              <a:ext cx="715795" cy="338284"/>
              <a:chOff x="5749618" y="4089986"/>
              <a:chExt cx="715795" cy="338284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5749618" y="4089986"/>
                <a:ext cx="715795" cy="33828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2" descr="C:\Users\Utilisateur\AppData\Local\Microsoft\Windows\Temporary Internet Files\Content.IE5\S5X21SZ3\MC900217120[1].wmf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3" t="9981" r="9676" b="22686"/>
              <a:stretch/>
            </p:blipFill>
            <p:spPr bwMode="auto">
              <a:xfrm>
                <a:off x="5775866" y="4089986"/>
                <a:ext cx="376813" cy="310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Flèche vers le bas 92"/>
              <p:cNvSpPr/>
              <p:nvPr/>
            </p:nvSpPr>
            <p:spPr>
              <a:xfrm rot="10800000">
                <a:off x="6187514" y="4137382"/>
                <a:ext cx="180020" cy="216024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-36512" y="5271591"/>
            <a:ext cx="957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5" y="5207361"/>
            <a:ext cx="328690" cy="46434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697174" y="2298957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2298957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697174" y="2352352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9" name="Flèche droite 98"/>
          <p:cNvSpPr/>
          <p:nvPr/>
        </p:nvSpPr>
        <p:spPr>
          <a:xfrm>
            <a:off x="3697174" y="3053838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3053838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ZoneTexte 100"/>
          <p:cNvSpPr txBox="1"/>
          <p:nvPr/>
        </p:nvSpPr>
        <p:spPr>
          <a:xfrm>
            <a:off x="3697174" y="3107233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3" name="Flèche droite 102"/>
          <p:cNvSpPr/>
          <p:nvPr/>
        </p:nvSpPr>
        <p:spPr>
          <a:xfrm>
            <a:off x="3697174" y="3808719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3808719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ZoneTexte 104"/>
          <p:cNvSpPr txBox="1"/>
          <p:nvPr/>
        </p:nvSpPr>
        <p:spPr>
          <a:xfrm>
            <a:off x="3697174" y="3862114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7" name="Flèche droite 106"/>
          <p:cNvSpPr/>
          <p:nvPr/>
        </p:nvSpPr>
        <p:spPr>
          <a:xfrm>
            <a:off x="3697174" y="5318481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5318481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ZoneTexte 108"/>
          <p:cNvSpPr txBox="1"/>
          <p:nvPr/>
        </p:nvSpPr>
        <p:spPr>
          <a:xfrm>
            <a:off x="3697174" y="5371876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1" name="Flèche droite 110"/>
          <p:cNvSpPr/>
          <p:nvPr/>
        </p:nvSpPr>
        <p:spPr>
          <a:xfrm>
            <a:off x="3697174" y="6073361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6073361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ZoneTexte 112"/>
          <p:cNvSpPr txBox="1"/>
          <p:nvPr/>
        </p:nvSpPr>
        <p:spPr>
          <a:xfrm>
            <a:off x="3697174" y="6126756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5" name="Flèche droite 114"/>
          <p:cNvSpPr/>
          <p:nvPr/>
        </p:nvSpPr>
        <p:spPr>
          <a:xfrm>
            <a:off x="3697174" y="4563600"/>
            <a:ext cx="3467114" cy="47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34" y="4563600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ZoneTexte 116"/>
          <p:cNvSpPr txBox="1"/>
          <p:nvPr/>
        </p:nvSpPr>
        <p:spPr>
          <a:xfrm>
            <a:off x="3697174" y="4616995"/>
            <a:ext cx="2747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XML Stream  (socket to socket)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8" name="Cylindre 117"/>
          <p:cNvSpPr/>
          <p:nvPr/>
        </p:nvSpPr>
        <p:spPr>
          <a:xfrm>
            <a:off x="8142371" y="3949368"/>
            <a:ext cx="494964" cy="846190"/>
          </a:xfrm>
          <a:prstGeom prst="can">
            <a:avLst/>
          </a:prstGeom>
          <a:solidFill>
            <a:srgbClr val="9A1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821203" y="3355398"/>
            <a:ext cx="113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Base</a:t>
            </a:r>
            <a:endParaRPr lang="en-US" b="1" dirty="0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5" y="4001729"/>
            <a:ext cx="826937" cy="826937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7095508" y="412996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260054" y="2386609"/>
            <a:ext cx="218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Who, date, time, test token</a:t>
            </a:r>
          </a:p>
        </p:txBody>
      </p:sp>
      <p:sp>
        <p:nvSpPr>
          <p:cNvPr id="122" name="ZoneTexte 121"/>
          <p:cNvSpPr txBox="1"/>
          <p:nvPr/>
        </p:nvSpPr>
        <p:spPr>
          <a:xfrm>
            <a:off x="1260054" y="3138010"/>
            <a:ext cx="139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Who, test token</a:t>
            </a:r>
          </a:p>
        </p:txBody>
      </p:sp>
      <p:sp>
        <p:nvSpPr>
          <p:cNvPr id="123" name="ZoneTexte 122"/>
          <p:cNvSpPr txBox="1"/>
          <p:nvPr/>
        </p:nvSpPr>
        <p:spPr>
          <a:xfrm>
            <a:off x="1260054" y="3913311"/>
            <a:ext cx="2447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Vehicle Data, owner, test token</a:t>
            </a:r>
          </a:p>
        </p:txBody>
      </p:sp>
      <p:sp>
        <p:nvSpPr>
          <p:cNvPr id="124" name="ZoneTexte 123"/>
          <p:cNvSpPr txBox="1"/>
          <p:nvPr/>
        </p:nvSpPr>
        <p:spPr>
          <a:xfrm>
            <a:off x="1260054" y="4509120"/>
            <a:ext cx="1792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Defaults, remarks,</a:t>
            </a:r>
          </a:p>
          <a:p>
            <a:r>
              <a:rPr lang="en-US" sz="1400" dirty="0" smtClean="0"/>
              <a:t>Comments, test token</a:t>
            </a:r>
          </a:p>
        </p:txBody>
      </p:sp>
      <p:sp>
        <p:nvSpPr>
          <p:cNvPr id="125" name="ZoneTexte 124"/>
          <p:cNvSpPr txBox="1"/>
          <p:nvPr/>
        </p:nvSpPr>
        <p:spPr>
          <a:xfrm>
            <a:off x="1260054" y="5271384"/>
            <a:ext cx="2192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test equipment,</a:t>
            </a:r>
          </a:p>
          <a:p>
            <a:r>
              <a:rPr lang="en-US" sz="1400" dirty="0" smtClean="0"/>
              <a:t>Data stream, test token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1260054" y="6002038"/>
            <a:ext cx="18831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about equipment,</a:t>
            </a:r>
          </a:p>
          <a:p>
            <a:r>
              <a:rPr lang="en-US" sz="1400" dirty="0" smtClean="0"/>
              <a:t>Brand/type </a:t>
            </a:r>
          </a:p>
          <a:p>
            <a:r>
              <a:rPr lang="en-US" sz="1400" dirty="0" smtClean="0"/>
              <a:t>Serial N°, HW/SW…</a:t>
            </a:r>
          </a:p>
        </p:txBody>
      </p:sp>
      <p:sp>
        <p:nvSpPr>
          <p:cNvPr id="127" name="Ellipse 126"/>
          <p:cNvSpPr/>
          <p:nvPr/>
        </p:nvSpPr>
        <p:spPr>
          <a:xfrm>
            <a:off x="3452193" y="2252158"/>
            <a:ext cx="385219" cy="434863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Connecteur en angle 127"/>
          <p:cNvCxnSpPr>
            <a:endCxn id="127" idx="0"/>
          </p:cNvCxnSpPr>
          <p:nvPr/>
        </p:nvCxnSpPr>
        <p:spPr>
          <a:xfrm rot="16200000" flipH="1">
            <a:off x="3131036" y="1738391"/>
            <a:ext cx="592224" cy="435309"/>
          </a:xfrm>
          <a:prstGeom prst="bentConnector3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en angle 128"/>
          <p:cNvCxnSpPr>
            <a:endCxn id="6" idx="0"/>
          </p:cNvCxnSpPr>
          <p:nvPr/>
        </p:nvCxnSpPr>
        <p:spPr>
          <a:xfrm>
            <a:off x="3644803" y="1956047"/>
            <a:ext cx="1425888" cy="396305"/>
          </a:xfrm>
          <a:prstGeom prst="bentConnector2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en angle 129"/>
          <p:cNvCxnSpPr/>
          <p:nvPr/>
        </p:nvCxnSpPr>
        <p:spPr>
          <a:xfrm rot="5400000">
            <a:off x="4860274" y="2905419"/>
            <a:ext cx="416327" cy="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en angle 132"/>
          <p:cNvCxnSpPr/>
          <p:nvPr/>
        </p:nvCxnSpPr>
        <p:spPr>
          <a:xfrm rot="5400000">
            <a:off x="4860274" y="3724893"/>
            <a:ext cx="416327" cy="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en angle 133"/>
          <p:cNvCxnSpPr/>
          <p:nvPr/>
        </p:nvCxnSpPr>
        <p:spPr>
          <a:xfrm rot="5400000">
            <a:off x="4860274" y="4485279"/>
            <a:ext cx="416327" cy="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en angle 134"/>
          <p:cNvCxnSpPr/>
          <p:nvPr/>
        </p:nvCxnSpPr>
        <p:spPr>
          <a:xfrm rot="5400000">
            <a:off x="4860274" y="5207361"/>
            <a:ext cx="416327" cy="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en angle 135"/>
          <p:cNvCxnSpPr/>
          <p:nvPr/>
        </p:nvCxnSpPr>
        <p:spPr>
          <a:xfrm rot="5400000">
            <a:off x="4860274" y="5983885"/>
            <a:ext cx="416327" cy="0"/>
          </a:xfrm>
          <a:prstGeom prst="bentConnector3">
            <a:avLst>
              <a:gd name="adj1" fmla="val 50000"/>
            </a:avLst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5114004" y="1124744"/>
            <a:ext cx="198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</a:t>
            </a:r>
          </a:p>
          <a:p>
            <a:r>
              <a:rPr lang="en-US" dirty="0" smtClean="0"/>
              <a:t>Errors</a:t>
            </a:r>
          </a:p>
          <a:p>
            <a:r>
              <a:rPr lang="en-US" dirty="0" smtClean="0"/>
              <a:t>Retry management</a:t>
            </a:r>
          </a:p>
          <a:p>
            <a:r>
              <a:rPr lang="en-US" dirty="0" smtClean="0"/>
              <a:t>Log/History</a:t>
            </a:r>
            <a:endParaRPr lang="en-US" dirty="0"/>
          </a:p>
        </p:txBody>
      </p:sp>
      <p:sp>
        <p:nvSpPr>
          <p:cNvPr id="138" name="ZoneTexte 137"/>
          <p:cNvSpPr txBox="1"/>
          <p:nvPr/>
        </p:nvSpPr>
        <p:spPr>
          <a:xfrm>
            <a:off x="7248705" y="4763759"/>
            <a:ext cx="726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</a:t>
            </a:r>
          </a:p>
          <a:p>
            <a:r>
              <a:rPr lang="en-US" sz="1400" dirty="0" smtClean="0"/>
              <a:t>Validity</a:t>
            </a:r>
            <a:endParaRPr lang="en-US" sz="1400" dirty="0"/>
          </a:p>
          <a:p>
            <a:r>
              <a:rPr lang="en-US" sz="1400" dirty="0" smtClean="0"/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817706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advAuto="500"/>
      <p:bldP spid="95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Carte perforée 6"/>
          <p:cNvSpPr/>
          <p:nvPr/>
        </p:nvSpPr>
        <p:spPr>
          <a:xfrm>
            <a:off x="4644008" y="2396787"/>
            <a:ext cx="2087424" cy="1200329"/>
          </a:xfrm>
          <a:prstGeom prst="flowChartPunchedCard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17</a:t>
            </a:fld>
            <a:endParaRPr lang="fr-FR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0" y="1942556"/>
            <a:ext cx="1866614" cy="524912"/>
            <a:chOff x="4384" y="816"/>
            <a:chExt cx="1312" cy="44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385" y="816"/>
              <a:ext cx="1156" cy="407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131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PTI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400">
                <a:latin typeface="Trebuchet MS" pitchFamily="34" charset="0"/>
                <a:ea typeface="ＭＳ Ｐゴシック" charset="-128"/>
              </a:endParaRPr>
            </a:p>
          </p:txBody>
        </p:sp>
      </p:grpSp>
      <p:pic>
        <p:nvPicPr>
          <p:cNvPr id="28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82" y="836712"/>
            <a:ext cx="898376" cy="8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3563888" y="62068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collection Protocol </a:t>
            </a:r>
            <a:endParaRPr lang="en-US" b="1" dirty="0"/>
          </a:p>
        </p:txBody>
      </p:sp>
      <p:pic>
        <p:nvPicPr>
          <p:cNvPr id="62" name="Picture 11" descr="C:\Users\Utilisateur\AppData\Local\Microsoft\Windows\Temporary Internet Files\Content.IE5\8B9H6EBQ\MC900089222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/>
          <a:stretch/>
        </p:blipFill>
        <p:spPr bwMode="auto">
          <a:xfrm>
            <a:off x="194303" y="2298957"/>
            <a:ext cx="942975" cy="4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Utilisateur\Pictures\Bibliothèque multimédia Microsoft\004326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5" y="2996952"/>
            <a:ext cx="671132" cy="6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" y="3933056"/>
            <a:ext cx="778579" cy="46794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59780" y="5983885"/>
            <a:ext cx="907351" cy="613467"/>
            <a:chOff x="5702371" y="5231487"/>
            <a:chExt cx="1744141" cy="1226934"/>
          </a:xfrm>
        </p:grpSpPr>
        <p:sp>
          <p:nvSpPr>
            <p:cNvPr id="72" name="Rectangle à coins arrondis 71"/>
            <p:cNvSpPr/>
            <p:nvPr/>
          </p:nvSpPr>
          <p:spPr>
            <a:xfrm>
              <a:off x="5702371" y="5231487"/>
              <a:ext cx="1744141" cy="122693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Image 72" descr="fei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7193" y="5315172"/>
              <a:ext cx="512944" cy="385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Image 73" descr="antipol.jpg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156" r="16830" b="19060"/>
            <a:stretch/>
          </p:blipFill>
          <p:spPr bwMode="auto">
            <a:xfrm>
              <a:off x="5774379" y="5362032"/>
              <a:ext cx="764782" cy="38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Image 34" descr="moteur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903" t="15092" r="20610" b="24536"/>
            <a:stretch>
              <a:fillRect/>
            </a:stretch>
          </p:blipFill>
          <p:spPr bwMode="auto">
            <a:xfrm>
              <a:off x="5882201" y="5891236"/>
              <a:ext cx="660494" cy="495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Image 35" descr="phare.jp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18305" y="5963244"/>
              <a:ext cx="512944" cy="39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3"/>
          <p:cNvGrpSpPr/>
          <p:nvPr/>
        </p:nvGrpSpPr>
        <p:grpSpPr>
          <a:xfrm>
            <a:off x="177732" y="4653136"/>
            <a:ext cx="950724" cy="285650"/>
            <a:chOff x="3050297" y="864626"/>
            <a:chExt cx="1517418" cy="339241"/>
          </a:xfrm>
        </p:grpSpPr>
        <p:grpSp>
          <p:nvGrpSpPr>
            <p:cNvPr id="78" name="Groupe 77"/>
            <p:cNvGrpSpPr/>
            <p:nvPr/>
          </p:nvGrpSpPr>
          <p:grpSpPr>
            <a:xfrm>
              <a:off x="3050297" y="864626"/>
              <a:ext cx="715795" cy="338284"/>
              <a:chOff x="1027724" y="3717032"/>
              <a:chExt cx="715795" cy="338284"/>
            </a:xfrm>
          </p:grpSpPr>
          <p:sp>
            <p:nvSpPr>
              <p:cNvPr id="83" name="Rectangle à coins arrondis 82"/>
              <p:cNvSpPr/>
              <p:nvPr/>
            </p:nvSpPr>
            <p:spPr>
              <a:xfrm>
                <a:off x="1027724" y="3717032"/>
                <a:ext cx="715795" cy="33828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pic>
            <p:nvPicPr>
              <p:cNvPr id="85" name="Picture 2" descr="C:\Users\Utilisateur\AppData\Local\Microsoft\Windows\Temporary Internet Files\Content.IE5\S5X21SZ3\MC900217120[1].wmf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3" t="9981" r="9676" b="22686"/>
              <a:stretch/>
            </p:blipFill>
            <p:spPr bwMode="auto">
              <a:xfrm>
                <a:off x="1053972" y="3717032"/>
                <a:ext cx="376813" cy="310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Flèche vers le bas 85"/>
              <p:cNvSpPr/>
              <p:nvPr/>
            </p:nvSpPr>
            <p:spPr>
              <a:xfrm>
                <a:off x="1455574" y="3778162"/>
                <a:ext cx="180020" cy="216024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0" name="Groupe 89"/>
            <p:cNvGrpSpPr/>
            <p:nvPr/>
          </p:nvGrpSpPr>
          <p:grpSpPr>
            <a:xfrm>
              <a:off x="3851920" y="865583"/>
              <a:ext cx="715795" cy="338284"/>
              <a:chOff x="5749618" y="4089986"/>
              <a:chExt cx="715795" cy="338284"/>
            </a:xfrm>
          </p:grpSpPr>
          <p:sp>
            <p:nvSpPr>
              <p:cNvPr id="91" name="Rectangle à coins arrondis 90"/>
              <p:cNvSpPr/>
              <p:nvPr/>
            </p:nvSpPr>
            <p:spPr>
              <a:xfrm>
                <a:off x="5749618" y="4089986"/>
                <a:ext cx="715795" cy="33828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2" descr="C:\Users\Utilisateur\AppData\Local\Microsoft\Windows\Temporary Internet Files\Content.IE5\S5X21SZ3\MC900217120[1].wmf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3" t="9981" r="9676" b="22686"/>
              <a:stretch/>
            </p:blipFill>
            <p:spPr bwMode="auto">
              <a:xfrm>
                <a:off x="5775866" y="4089986"/>
                <a:ext cx="376813" cy="310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Flèche vers le bas 92"/>
              <p:cNvSpPr/>
              <p:nvPr/>
            </p:nvSpPr>
            <p:spPr>
              <a:xfrm rot="10800000">
                <a:off x="6187514" y="4137382"/>
                <a:ext cx="180020" cy="216024"/>
              </a:xfrm>
              <a:prstGeom prst="downArrow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-36512" y="5271591"/>
            <a:ext cx="957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DATA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5" y="5207361"/>
            <a:ext cx="328690" cy="464340"/>
          </a:xfrm>
          <a:prstGeom prst="rect">
            <a:avLst/>
          </a:prstGeom>
        </p:spPr>
      </p:pic>
      <p:sp>
        <p:nvSpPr>
          <p:cNvPr id="118" name="Cylindre 117"/>
          <p:cNvSpPr/>
          <p:nvPr/>
        </p:nvSpPr>
        <p:spPr>
          <a:xfrm>
            <a:off x="8142371" y="3949368"/>
            <a:ext cx="494964" cy="846190"/>
          </a:xfrm>
          <a:prstGeom prst="can">
            <a:avLst/>
          </a:prstGeom>
          <a:solidFill>
            <a:srgbClr val="9A1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821203" y="3355398"/>
            <a:ext cx="113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OTC</a:t>
            </a:r>
          </a:p>
          <a:p>
            <a:r>
              <a:rPr lang="en-US" b="1" dirty="0" smtClean="0"/>
              <a:t>Data Base</a:t>
            </a:r>
            <a:endParaRPr lang="en-US" b="1" dirty="0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5" y="4001729"/>
            <a:ext cx="826937" cy="826937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7095508" y="412996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cxnSp>
        <p:nvCxnSpPr>
          <p:cNvPr id="128" name="Connecteur en angle 127"/>
          <p:cNvCxnSpPr/>
          <p:nvPr/>
        </p:nvCxnSpPr>
        <p:spPr>
          <a:xfrm rot="5400000">
            <a:off x="2133229" y="2712778"/>
            <a:ext cx="2129108" cy="23421"/>
          </a:xfrm>
          <a:prstGeom prst="bentConnector3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/>
          <p:cNvSpPr txBox="1"/>
          <p:nvPr/>
        </p:nvSpPr>
        <p:spPr>
          <a:xfrm>
            <a:off x="4749928" y="2396787"/>
            <a:ext cx="198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Tracks</a:t>
            </a:r>
            <a:endParaRPr lang="en-US" dirty="0" smtClean="0"/>
          </a:p>
          <a:p>
            <a:r>
              <a:rPr lang="en-US" dirty="0" smtClean="0"/>
              <a:t>Errors</a:t>
            </a:r>
          </a:p>
          <a:p>
            <a:r>
              <a:rPr lang="en-US" dirty="0" smtClean="0"/>
              <a:t>Retry management</a:t>
            </a:r>
          </a:p>
          <a:p>
            <a:r>
              <a:rPr lang="en-US" dirty="0" smtClean="0"/>
              <a:t>Log/History</a:t>
            </a:r>
            <a:endParaRPr lang="en-US" dirty="0"/>
          </a:p>
        </p:txBody>
      </p:sp>
      <p:pic>
        <p:nvPicPr>
          <p:cNvPr id="69" name="Picture 2" descr="C:\Users\Utilisateur\Pictures\Bibliothèque multimédia Microsoft\j028362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63" y="3975672"/>
            <a:ext cx="1317266" cy="10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Organigramme : Carte perforée 70"/>
          <p:cNvSpPr/>
          <p:nvPr/>
        </p:nvSpPr>
        <p:spPr>
          <a:xfrm>
            <a:off x="4672849" y="4005064"/>
            <a:ext cx="2087424" cy="1200329"/>
          </a:xfrm>
          <a:prstGeom prst="flowChartPunchedCard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644008" y="4437112"/>
            <a:ext cx="2221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file of exceptions</a:t>
            </a:r>
          </a:p>
          <a:p>
            <a:r>
              <a:rPr lang="en-US" dirty="0" smtClean="0"/>
              <a:t>(human modification)</a:t>
            </a:r>
            <a:endParaRPr lang="en-US" dirty="0"/>
          </a:p>
        </p:txBody>
      </p:sp>
      <p:sp>
        <p:nvSpPr>
          <p:cNvPr id="79" name="Organigramme : Carte perforée 78"/>
          <p:cNvSpPr/>
          <p:nvPr/>
        </p:nvSpPr>
        <p:spPr>
          <a:xfrm>
            <a:off x="4696968" y="5517232"/>
            <a:ext cx="2087424" cy="1200329"/>
          </a:xfrm>
          <a:prstGeom prst="flowChartPunchedCard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4716608" y="5918586"/>
            <a:ext cx="100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195736" y="4941168"/>
            <a:ext cx="1633559" cy="56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Off line Test result check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" name="Picture 4" descr="C:\Users\Utilisateur\AppData\Local\Microsoft\Windows\Temporary Internet Files\Content.IE5\7HZLJKS2\MC900287504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07" y="5417964"/>
            <a:ext cx="1132081" cy="13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39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advAuto="500"/>
      <p:bldP spid="95" grpId="1" build="allAtOnce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en-US" smtClean="0"/>
              <a:t>18</a:t>
            </a:fld>
            <a:endParaRPr lang="en-US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7452321" y="1942556"/>
            <a:ext cx="1646092" cy="524912"/>
            <a:chOff x="4384" y="816"/>
            <a:chExt cx="1157" cy="44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385" y="816"/>
              <a:ext cx="1156" cy="407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10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PTI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40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400">
                <a:latin typeface="Trebuchet MS" pitchFamily="34" charset="0"/>
                <a:ea typeface="ＭＳ Ｐゴシック" charset="-128"/>
              </a:endParaRPr>
            </a:p>
          </p:txBody>
        </p:sp>
      </p:grpSp>
      <p:sp>
        <p:nvSpPr>
          <p:cNvPr id="118" name="Cylindre 117"/>
          <p:cNvSpPr/>
          <p:nvPr/>
        </p:nvSpPr>
        <p:spPr>
          <a:xfrm>
            <a:off x="8142371" y="3949368"/>
            <a:ext cx="494964" cy="846190"/>
          </a:xfrm>
          <a:prstGeom prst="can">
            <a:avLst/>
          </a:prstGeom>
          <a:solidFill>
            <a:srgbClr val="9A13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821203" y="3355398"/>
            <a:ext cx="113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OTC</a:t>
            </a:r>
          </a:p>
          <a:p>
            <a:r>
              <a:rPr lang="en-US" b="1" smtClean="0"/>
              <a:t>Data Base</a:t>
            </a:r>
            <a:endParaRPr lang="en-US" b="1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25"/>
                    </a14:imgEffect>
                    <a14:imgEffect>
                      <a14:saturation sat="2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695" y="4001729"/>
            <a:ext cx="826937" cy="826937"/>
          </a:xfrm>
          <a:prstGeom prst="rect">
            <a:avLst/>
          </a:prstGeom>
        </p:spPr>
      </p:pic>
      <p:sp>
        <p:nvSpPr>
          <p:cNvPr id="121" name="ZoneTexte 120"/>
          <p:cNvSpPr txBox="1"/>
          <p:nvPr/>
        </p:nvSpPr>
        <p:spPr>
          <a:xfrm>
            <a:off x="7095508" y="412996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Process</a:t>
            </a:r>
            <a:endParaRPr lang="en-US"/>
          </a:p>
        </p:txBody>
      </p:sp>
      <p:grpSp>
        <p:nvGrpSpPr>
          <p:cNvPr id="3" name="Groupe 2"/>
          <p:cNvGrpSpPr/>
          <p:nvPr/>
        </p:nvGrpSpPr>
        <p:grpSpPr>
          <a:xfrm>
            <a:off x="2027453" y="1472888"/>
            <a:ext cx="3158608" cy="5049939"/>
            <a:chOff x="2027453" y="1472888"/>
            <a:chExt cx="3158608" cy="5049939"/>
          </a:xfrm>
        </p:grpSpPr>
        <p:sp>
          <p:nvSpPr>
            <p:cNvPr id="45" name="Cylindre 44"/>
            <p:cNvSpPr/>
            <p:nvPr/>
          </p:nvSpPr>
          <p:spPr>
            <a:xfrm>
              <a:off x="2027453" y="1472888"/>
              <a:ext cx="3158608" cy="5049939"/>
            </a:xfrm>
            <a:prstGeom prst="can">
              <a:avLst/>
            </a:prstGeom>
            <a:solidFill>
              <a:srgbClr val="1821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925" y="1514128"/>
              <a:ext cx="1093664" cy="727784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2869942" y="3776326"/>
            <a:ext cx="1521005" cy="958786"/>
            <a:chOff x="2869942" y="3776326"/>
            <a:chExt cx="1521005" cy="958786"/>
          </a:xfrm>
        </p:grpSpPr>
        <p:sp>
          <p:nvSpPr>
            <p:cNvPr id="46" name="Organigramme : Carte perforée 45"/>
            <p:cNvSpPr/>
            <p:nvPr/>
          </p:nvSpPr>
          <p:spPr>
            <a:xfrm>
              <a:off x="2878779" y="3776326"/>
              <a:ext cx="1512168" cy="958786"/>
            </a:xfrm>
            <a:prstGeom prst="flowChartPunchedCard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869942" y="4187797"/>
              <a:ext cx="1423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Registrations</a:t>
              </a:r>
              <a:endParaRPr lang="en-US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878779" y="5085184"/>
            <a:ext cx="1512168" cy="958786"/>
            <a:chOff x="2878779" y="5085184"/>
            <a:chExt cx="1512168" cy="958786"/>
          </a:xfrm>
        </p:grpSpPr>
        <p:sp>
          <p:nvSpPr>
            <p:cNvPr id="47" name="Organigramme : Carte perforée 46"/>
            <p:cNvSpPr/>
            <p:nvPr/>
          </p:nvSpPr>
          <p:spPr>
            <a:xfrm>
              <a:off x="2878779" y="5085184"/>
              <a:ext cx="1512168" cy="958786"/>
            </a:xfrm>
            <a:prstGeom prst="flowChartPunchedCard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878779" y="5379911"/>
              <a:ext cx="12650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Results of</a:t>
              </a:r>
            </a:p>
            <a:p>
              <a:r>
                <a:rPr lang="en-US" b="1" dirty="0" smtClean="0"/>
                <a:t>inspections</a:t>
              </a:r>
              <a:endParaRPr lang="en-US" b="1" dirty="0"/>
            </a:p>
          </p:txBody>
        </p:sp>
      </p:grpSp>
      <p:sp>
        <p:nvSpPr>
          <p:cNvPr id="8" name="Flèche gauche 7"/>
          <p:cNvSpPr/>
          <p:nvPr/>
        </p:nvSpPr>
        <p:spPr>
          <a:xfrm>
            <a:off x="5148064" y="5229200"/>
            <a:ext cx="720080" cy="936104"/>
          </a:xfrm>
          <a:prstGeom prst="leftArrow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3357" y="5457555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30618" y="5457554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77879" y="5457553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25140" y="5457552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72400" y="5457556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90690" y="4845487"/>
            <a:ext cx="432048" cy="479393"/>
          </a:xfrm>
          <a:prstGeom prst="rect">
            <a:avLst/>
          </a:prstGeom>
          <a:solidFill>
            <a:srgbClr val="9A13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149" y="4662088"/>
            <a:ext cx="2693643" cy="902489"/>
            <a:chOff x="6149" y="4662088"/>
            <a:chExt cx="2693643" cy="902489"/>
          </a:xfrm>
        </p:grpSpPr>
        <p:sp>
          <p:nvSpPr>
            <p:cNvPr id="63" name="Cylindre 62"/>
            <p:cNvSpPr/>
            <p:nvPr/>
          </p:nvSpPr>
          <p:spPr>
            <a:xfrm>
              <a:off x="1268724" y="4662088"/>
              <a:ext cx="494964" cy="846190"/>
            </a:xfrm>
            <a:prstGeom prst="can">
              <a:avLst/>
            </a:prstGeom>
            <a:solidFill>
              <a:srgbClr val="1821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149" y="4798893"/>
              <a:ext cx="1325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Road side</a:t>
              </a:r>
            </a:p>
            <a:p>
              <a:r>
                <a:rPr lang="en-US" dirty="0" smtClean="0"/>
                <a:t>Checks base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1763688" y="5122058"/>
              <a:ext cx="936104" cy="442519"/>
            </a:xfrm>
            <a:prstGeom prst="straightConnector1">
              <a:avLst/>
            </a:prstGeom>
            <a:ln w="762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5857800" y="5014917"/>
            <a:ext cx="36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data gateway		</a:t>
            </a:r>
            <a:endParaRPr lang="en-US" dirty="0"/>
          </a:p>
        </p:txBody>
      </p:sp>
      <p:sp>
        <p:nvSpPr>
          <p:cNvPr id="70" name="ZoneTexte 69"/>
          <p:cNvSpPr txBox="1"/>
          <p:nvPr/>
        </p:nvSpPr>
        <p:spPr>
          <a:xfrm>
            <a:off x="611560" y="82387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Commission </a:t>
            </a:r>
          </a:p>
          <a:p>
            <a:r>
              <a:rPr lang="en-US" b="1" dirty="0"/>
              <a:t>ROADWORTHINESS </a:t>
            </a:r>
            <a:r>
              <a:rPr lang="en-US" b="1" dirty="0" smtClean="0"/>
              <a:t>PACKAGE expectation</a:t>
            </a:r>
            <a:r>
              <a:rPr lang="en-US" dirty="0" smtClean="0"/>
              <a:t>		</a:t>
            </a:r>
            <a:endParaRPr lang="en-US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878779" y="2467468"/>
            <a:ext cx="1621213" cy="958786"/>
            <a:chOff x="2878779" y="2467468"/>
            <a:chExt cx="1621213" cy="958786"/>
          </a:xfrm>
        </p:grpSpPr>
        <p:sp>
          <p:nvSpPr>
            <p:cNvPr id="7" name="Organigramme : Carte perforée 6"/>
            <p:cNvSpPr/>
            <p:nvPr/>
          </p:nvSpPr>
          <p:spPr>
            <a:xfrm>
              <a:off x="2878779" y="2467468"/>
              <a:ext cx="1512168" cy="958786"/>
            </a:xfrm>
            <a:prstGeom prst="flowChartPunchedCard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78779" y="2762195"/>
              <a:ext cx="1621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Types approval</a:t>
              </a:r>
              <a:endParaRPr lang="en-US" b="1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95536" y="5512159"/>
            <a:ext cx="2456656" cy="1306290"/>
            <a:chOff x="395536" y="5512159"/>
            <a:chExt cx="2456656" cy="1306290"/>
          </a:xfrm>
        </p:grpSpPr>
        <p:grpSp>
          <p:nvGrpSpPr>
            <p:cNvPr id="14" name="Groupe 13"/>
            <p:cNvGrpSpPr/>
            <p:nvPr/>
          </p:nvGrpSpPr>
          <p:grpSpPr>
            <a:xfrm>
              <a:off x="395536" y="5512159"/>
              <a:ext cx="2456656" cy="1306290"/>
              <a:chOff x="395536" y="5512159"/>
              <a:chExt cx="2456656" cy="1306290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395536" y="5512159"/>
                <a:ext cx="2456656" cy="1306290"/>
                <a:chOff x="395536" y="5512159"/>
                <a:chExt cx="2456656" cy="1306290"/>
              </a:xfrm>
            </p:grpSpPr>
            <p:pic>
              <p:nvPicPr>
                <p:cNvPr id="59" name="Picture 2" descr="C:\Users\Utilisateur\AppData\Local\Microsoft\Windows\Temporary Internet Files\Content.IE5\SXZEFWD6\MC900434825[1]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4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5512159"/>
                  <a:ext cx="1306290" cy="13062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7" name="Connecteur droit avec flèche 66"/>
                <p:cNvCxnSpPr>
                  <a:endCxn id="59" idx="3"/>
                </p:cNvCxnSpPr>
                <p:nvPr/>
              </p:nvCxnSpPr>
              <p:spPr>
                <a:xfrm flipH="1">
                  <a:off x="1701826" y="5716978"/>
                  <a:ext cx="1150366" cy="448326"/>
                </a:xfrm>
                <a:prstGeom prst="straightConnector1">
                  <a:avLst/>
                </a:prstGeom>
                <a:ln w="76200"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ZoneTexte 9"/>
              <p:cNvSpPr txBox="1"/>
              <p:nvPr/>
            </p:nvSpPr>
            <p:spPr>
              <a:xfrm>
                <a:off x="539552" y="5661248"/>
                <a:ext cx="1151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Electronic</a:t>
                </a:r>
              </a:p>
              <a:p>
                <a:r>
                  <a:rPr lang="en-US" dirty="0" smtClean="0"/>
                  <a:t>Certificate</a:t>
                </a:r>
                <a:endParaRPr lang="en-US" dirty="0"/>
              </a:p>
            </p:txBody>
          </p:sp>
        </p:grp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186" y="6379587"/>
              <a:ext cx="319760" cy="212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715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à coins arrondis 79"/>
          <p:cNvSpPr/>
          <p:nvPr/>
        </p:nvSpPr>
        <p:spPr>
          <a:xfrm>
            <a:off x="2051720" y="4937116"/>
            <a:ext cx="5409692" cy="1617736"/>
          </a:xfrm>
          <a:prstGeom prst="roundRect">
            <a:avLst/>
          </a:prstGeom>
          <a:gradFill>
            <a:gsLst>
              <a:gs pos="0">
                <a:srgbClr val="92D050"/>
              </a:gs>
              <a:gs pos="35000">
                <a:srgbClr val="92D050"/>
              </a:gs>
              <a:gs pos="100000">
                <a:schemeClr val="bg1"/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202252" y="6356350"/>
            <a:ext cx="2133600" cy="365125"/>
          </a:xfrm>
        </p:spPr>
        <p:txBody>
          <a:bodyPr/>
          <a:lstStyle/>
          <a:p>
            <a:fld id="{9BA332A3-D14B-4FF9-95F4-C46172FE6948}" type="slidenum">
              <a:rPr lang="fr-FR" smtClean="0"/>
              <a:t>19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all" dirty="0" smtClean="0">
                <a:solidFill>
                  <a:srgbClr val="0070C0"/>
                </a:solidFill>
              </a:rPr>
              <a:t>PTI &amp; Open Workshop </a:t>
            </a:r>
            <a:r>
              <a:rPr lang="en-US" sz="2400" cap="all" dirty="0" err="1" smtClean="0">
                <a:solidFill>
                  <a:srgbClr val="0070C0"/>
                </a:solidFill>
              </a:rPr>
              <a:t>architectureS</a:t>
            </a:r>
            <a:r>
              <a:rPr lang="en-US" sz="2400" cap="all" dirty="0" smtClean="0">
                <a:solidFill>
                  <a:srgbClr val="0070C0"/>
                </a:solidFill>
              </a:rPr>
              <a:t> </a:t>
            </a:r>
            <a:endParaRPr lang="en-US" sz="2400" cap="all" dirty="0">
              <a:solidFill>
                <a:srgbClr val="0070C0"/>
              </a:solidFill>
            </a:endParaRPr>
          </a:p>
        </p:txBody>
      </p:sp>
      <p:sp>
        <p:nvSpPr>
          <p:cNvPr id="49" name="Double flèche verticale 48"/>
          <p:cNvSpPr/>
          <p:nvPr/>
        </p:nvSpPr>
        <p:spPr>
          <a:xfrm>
            <a:off x="2265752" y="2023846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04" y="3384485"/>
            <a:ext cx="826937" cy="826937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3018248" y="2272068"/>
            <a:ext cx="836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</a:t>
            </a:r>
          </a:p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>
            <a:off x="3020987" y="439975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FTP</a:t>
            </a:r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395536" y="3206705"/>
            <a:ext cx="1628168" cy="712113"/>
            <a:chOff x="774500" y="2852936"/>
            <a:chExt cx="1628168" cy="712113"/>
          </a:xfrm>
        </p:grpSpPr>
        <p:sp>
          <p:nvSpPr>
            <p:cNvPr id="12" name="Cylindre 11"/>
            <p:cNvSpPr/>
            <p:nvPr/>
          </p:nvSpPr>
          <p:spPr>
            <a:xfrm>
              <a:off x="1907704" y="2852936"/>
              <a:ext cx="494964" cy="712113"/>
            </a:xfrm>
            <a:prstGeom prst="can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74500" y="3024326"/>
              <a:ext cx="1114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Base</a:t>
              </a:r>
              <a:endParaRPr lang="en-US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95536" y="1232212"/>
            <a:ext cx="1609244" cy="817721"/>
            <a:chOff x="793424" y="1236717"/>
            <a:chExt cx="1609244" cy="817721"/>
          </a:xfrm>
        </p:grpSpPr>
        <p:sp>
          <p:nvSpPr>
            <p:cNvPr id="72" name="Cylindre 71"/>
            <p:cNvSpPr/>
            <p:nvPr/>
          </p:nvSpPr>
          <p:spPr>
            <a:xfrm>
              <a:off x="1907704" y="1236717"/>
              <a:ext cx="494964" cy="71211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93424" y="1408107"/>
              <a:ext cx="1114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National</a:t>
              </a:r>
            </a:p>
            <a:p>
              <a:r>
                <a:rPr lang="en-US" dirty="0" smtClean="0"/>
                <a:t>Data Base</a:t>
              </a:r>
              <a:endParaRPr lang="en-US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112465" y="3253243"/>
            <a:ext cx="138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Vehicle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err="1" smtClean="0"/>
              <a:t>Mgt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204828" y="5099730"/>
            <a:ext cx="2775728" cy="11526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1000" y="5274713"/>
            <a:ext cx="1282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OTCLAN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5157156" y="5154938"/>
            <a:ext cx="1005651" cy="521125"/>
          </a:xfrm>
          <a:prstGeom prst="roundRect">
            <a:avLst/>
          </a:prstGeom>
          <a:solidFill>
            <a:srgbClr val="88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A/C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6309055" y="5855309"/>
            <a:ext cx="1005651" cy="521125"/>
          </a:xfrm>
          <a:prstGeom prst="roundRect">
            <a:avLst/>
          </a:prstGeom>
          <a:solidFill>
            <a:srgbClr val="88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5157155" y="5845147"/>
            <a:ext cx="1005651" cy="521125"/>
          </a:xfrm>
          <a:prstGeom prst="roundRect">
            <a:avLst/>
          </a:prstGeom>
          <a:solidFill>
            <a:srgbClr val="88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6239737" y="5169086"/>
            <a:ext cx="1005651" cy="521125"/>
          </a:xfrm>
          <a:prstGeom prst="roundRect">
            <a:avLst/>
          </a:prstGeom>
          <a:solidFill>
            <a:srgbClr val="88C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Double flèche verticale 47"/>
          <p:cNvSpPr/>
          <p:nvPr/>
        </p:nvSpPr>
        <p:spPr>
          <a:xfrm rot="20646379">
            <a:off x="2412290" y="4161155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1" y="1196752"/>
            <a:ext cx="826937" cy="826937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75" y="3250135"/>
            <a:ext cx="826937" cy="826937"/>
          </a:xfrm>
          <a:prstGeom prst="rect">
            <a:avLst/>
          </a:prstGeom>
        </p:spPr>
      </p:pic>
      <p:grpSp>
        <p:nvGrpSpPr>
          <p:cNvPr id="89" name="Groupe 88"/>
          <p:cNvGrpSpPr/>
          <p:nvPr/>
        </p:nvGrpSpPr>
        <p:grpSpPr>
          <a:xfrm>
            <a:off x="7582795" y="3159159"/>
            <a:ext cx="1613388" cy="712113"/>
            <a:chOff x="1907704" y="2852936"/>
            <a:chExt cx="1613388" cy="712113"/>
          </a:xfrm>
        </p:grpSpPr>
        <p:sp>
          <p:nvSpPr>
            <p:cNvPr id="90" name="Cylindre 89"/>
            <p:cNvSpPr/>
            <p:nvPr/>
          </p:nvSpPr>
          <p:spPr>
            <a:xfrm>
              <a:off x="1907704" y="2852936"/>
              <a:ext cx="494964" cy="712113"/>
            </a:xfrm>
            <a:prstGeom prst="can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06813" y="2861882"/>
              <a:ext cx="1114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DMS</a:t>
              </a:r>
            </a:p>
            <a:p>
              <a:r>
                <a:rPr lang="en-US" dirty="0" smtClean="0"/>
                <a:t>Data Base</a:t>
              </a:r>
            </a:p>
          </p:txBody>
        </p:sp>
      </p:grpSp>
      <p:sp>
        <p:nvSpPr>
          <p:cNvPr id="92" name="ZoneTexte 91"/>
          <p:cNvSpPr txBox="1"/>
          <p:nvPr/>
        </p:nvSpPr>
        <p:spPr>
          <a:xfrm>
            <a:off x="5508104" y="3255876"/>
            <a:ext cx="138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</a:t>
            </a:r>
          </a:p>
          <a:p>
            <a:r>
              <a:rPr lang="en-US" dirty="0" err="1" smtClean="0"/>
              <a:t>Mgt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" name="Double flèche verticale 92"/>
          <p:cNvSpPr/>
          <p:nvPr/>
        </p:nvSpPr>
        <p:spPr>
          <a:xfrm rot="953621" flipH="1">
            <a:off x="6366837" y="3945131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ZoneTexte 93"/>
          <p:cNvSpPr txBox="1"/>
          <p:nvPr/>
        </p:nvSpPr>
        <p:spPr>
          <a:xfrm>
            <a:off x="7241440" y="4294837"/>
            <a:ext cx="124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XML</a:t>
            </a:r>
          </a:p>
          <a:p>
            <a:r>
              <a:rPr lang="en-US" dirty="0" err="1" smtClean="0"/>
              <a:t>webservice</a:t>
            </a:r>
            <a:endParaRPr lang="en-US" dirty="0"/>
          </a:p>
        </p:txBody>
      </p:sp>
      <p:sp>
        <p:nvSpPr>
          <p:cNvPr id="95" name="ZoneTexte 94"/>
          <p:cNvSpPr txBox="1"/>
          <p:nvPr/>
        </p:nvSpPr>
        <p:spPr>
          <a:xfrm>
            <a:off x="395536" y="5469540"/>
            <a:ext cx="1298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</a:p>
          <a:p>
            <a:r>
              <a:rPr lang="en-US" dirty="0" err="1" smtClean="0"/>
              <a:t>Equipments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54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87848"/>
            <a:ext cx="7924800" cy="30734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2</a:t>
            </a:fld>
            <a:endParaRPr lang="fr-FR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" y="548680"/>
            <a:ext cx="21911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62669" y="4196556"/>
            <a:ext cx="33938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6600" b="1" i="1" cap="none" spc="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SECURED</a:t>
            </a:r>
            <a:endParaRPr lang="fr-FR" sz="6600" b="1" i="1" cap="none" spc="0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817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10000"/>
              </a:spcAft>
              <a:buClr>
                <a:srgbClr val="007D40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6C5E2E-3426-48B5-B88F-0724257F8D70}" type="slidenum">
              <a:rPr lang="en-US" sz="1200" b="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0" smtClean="0"/>
          </a:p>
        </p:txBody>
      </p:sp>
      <p:sp>
        <p:nvSpPr>
          <p:cNvPr id="2" name="Rectangle 1"/>
          <p:cNvSpPr/>
          <p:nvPr/>
        </p:nvSpPr>
        <p:spPr>
          <a:xfrm>
            <a:off x="899592" y="1859340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CITA 2013 Session 2 of Workshops </a:t>
            </a: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pPr lvl="0"/>
            <a:r>
              <a:rPr lang="en-US" sz="2800" b="1" dirty="0">
                <a:solidFill>
                  <a:srgbClr val="0070C0"/>
                </a:solidFill>
              </a:rPr>
              <a:t>Workshop </a:t>
            </a:r>
            <a:r>
              <a:rPr lang="en-US" sz="2800" b="1" dirty="0" smtClean="0">
                <a:solidFill>
                  <a:srgbClr val="0070C0"/>
                </a:solidFill>
              </a:rPr>
              <a:t>C: </a:t>
            </a:r>
            <a:r>
              <a:rPr lang="en-US" sz="2800" b="1" dirty="0">
                <a:solidFill>
                  <a:srgbClr val="0070C0"/>
                </a:solidFill>
              </a:rPr>
              <a:t>Advances in Test </a:t>
            </a:r>
            <a:r>
              <a:rPr lang="en-US" sz="2800" b="1" dirty="0" smtClean="0">
                <a:solidFill>
                  <a:srgbClr val="0070C0"/>
                </a:solidFill>
              </a:rPr>
              <a:t>Equipment </a:t>
            </a:r>
            <a:endParaRPr lang="fr-FR" sz="2800" b="1" dirty="0">
              <a:solidFill>
                <a:srgbClr val="0070C0"/>
              </a:solidFill>
            </a:endParaRPr>
          </a:p>
          <a:p>
            <a:pPr lvl="0"/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Secured Data collection</a:t>
            </a:r>
            <a:endParaRPr lang="fr-FR" sz="4000" b="1" dirty="0">
              <a:solidFill>
                <a:srgbClr val="0070C0"/>
              </a:solidFill>
            </a:endParaRP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Georges PETELET: CAPELEC, Business Developer</a:t>
            </a:r>
          </a:p>
          <a:p>
            <a:pPr lvl="0"/>
            <a:endParaRPr lang="en-US" dirty="0"/>
          </a:p>
          <a:p>
            <a:pPr lvl="0"/>
            <a:r>
              <a:rPr lang="en-US" b="1" dirty="0" smtClean="0"/>
              <a:t>For </a:t>
            </a:r>
            <a:r>
              <a:rPr lang="en-US" b="1" dirty="0"/>
              <a:t>further information or feedback please contact </a:t>
            </a:r>
            <a:r>
              <a:rPr lang="en-US" b="1" dirty="0" smtClean="0"/>
              <a:t>: </a:t>
            </a:r>
          </a:p>
          <a:p>
            <a:pPr lvl="0"/>
            <a:r>
              <a:rPr lang="en-US" dirty="0" smtClean="0"/>
              <a:t>georges.petelet@capelec.fr, </a:t>
            </a:r>
            <a:r>
              <a:rPr lang="en-US" dirty="0"/>
              <a:t>Tel : 00 </a:t>
            </a:r>
            <a:r>
              <a:rPr lang="en-US" dirty="0" smtClean="0"/>
              <a:t>33 672 99 41 20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6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4"/>
          <p:cNvSpPr>
            <a:spLocks noChangeArrowheads="1"/>
          </p:cNvSpPr>
          <p:nvPr/>
        </p:nvSpPr>
        <p:spPr bwMode="auto">
          <a:xfrm rot="10800000">
            <a:off x="3030671" y="2865126"/>
            <a:ext cx="893257" cy="218548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rgbClr val="FF99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  <a:extLst/>
        </p:spPr>
        <p:txBody>
          <a:bodyPr wrap="none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332A3-D14B-4FF9-95F4-C46172FE6948}" type="slidenum">
              <a:rPr lang="fr-FR" smtClean="0"/>
              <a:t>3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all" smtClean="0">
                <a:solidFill>
                  <a:srgbClr val="0070C0"/>
                </a:solidFill>
              </a:rPr>
              <a:t>Global architecture, various layers</a:t>
            </a:r>
            <a:endParaRPr lang="en-US" sz="2400" cap="all">
              <a:solidFill>
                <a:srgbClr val="0070C0"/>
              </a:solidFill>
            </a:endParaRPr>
          </a:p>
        </p:txBody>
      </p:sp>
      <p:pic>
        <p:nvPicPr>
          <p:cNvPr id="1026" name="Picture 2" descr="C:\Users\Utilisateur\AppData\Local\Microsoft\Windows\Temporary Internet Files\Content.IE5\DBJJVUFM\MC900089222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0"/>
          <a:stretch/>
        </p:blipFill>
        <p:spPr bwMode="auto">
          <a:xfrm>
            <a:off x="-4528921" y="1747359"/>
            <a:ext cx="170148" cy="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/>
          <a:stretch>
            <a:fillRect/>
          </a:stretch>
        </p:blipFill>
        <p:spPr bwMode="auto">
          <a:xfrm>
            <a:off x="318665" y="4883248"/>
            <a:ext cx="1277242" cy="56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C:\Users\Utilisateur\AppData\Local\Microsoft\Windows\Temporary Internet Files\Content.IE5\8B9H6EBQ\MC900089222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/>
          <a:stretch/>
        </p:blipFill>
        <p:spPr bwMode="auto">
          <a:xfrm>
            <a:off x="77224" y="4246697"/>
            <a:ext cx="942975" cy="4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331640" y="6051297"/>
            <a:ext cx="3816424" cy="4481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 descr="fei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102451"/>
            <a:ext cx="512944" cy="38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antipol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156" r="16830" b="19060"/>
          <a:stretch/>
        </p:blipFill>
        <p:spPr bwMode="auto">
          <a:xfrm>
            <a:off x="1408486" y="6131541"/>
            <a:ext cx="764782" cy="3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4" descr="moteur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3" t="15092" r="20610" b="24536"/>
          <a:stretch>
            <a:fillRect/>
          </a:stretch>
        </p:blipFill>
        <p:spPr bwMode="auto">
          <a:xfrm>
            <a:off x="3203848" y="6027223"/>
            <a:ext cx="660494" cy="4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35" descr="phar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156" y="6094726"/>
            <a:ext cx="512944" cy="3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5435774" y="5850280"/>
            <a:ext cx="2445983" cy="646113"/>
            <a:chOff x="4383" y="2976"/>
            <a:chExt cx="1158" cy="407"/>
          </a:xfrm>
        </p:grpSpPr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4385" y="2976"/>
              <a:ext cx="1156" cy="407"/>
            </a:xfrm>
            <a:prstGeom prst="rect">
              <a:avLst/>
            </a:prstGeom>
            <a:solidFill>
              <a:srgbClr val="2E8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383" y="3064"/>
              <a:ext cx="7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Equipements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5435776" y="5111260"/>
            <a:ext cx="2453906" cy="646113"/>
            <a:chOff x="4383" y="2544"/>
            <a:chExt cx="1251" cy="407"/>
          </a:xfrm>
        </p:grpSpPr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4385" y="2544"/>
              <a:ext cx="1245" cy="407"/>
            </a:xfrm>
            <a:prstGeom prst="rect">
              <a:avLst/>
            </a:prstGeom>
            <a:solidFill>
              <a:srgbClr val="88C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383" y="2632"/>
              <a:ext cx="12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Communication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5435774" y="4372242"/>
            <a:ext cx="2445983" cy="646113"/>
            <a:chOff x="4383" y="2112"/>
            <a:chExt cx="1158" cy="407"/>
          </a:xfrm>
        </p:grpSpPr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4385" y="2112"/>
              <a:ext cx="1156" cy="407"/>
            </a:xfrm>
            <a:prstGeom prst="rect">
              <a:avLst/>
            </a:prstGeom>
            <a:solidFill>
              <a:srgbClr val="FFB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383" y="2200"/>
              <a:ext cx="8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Data collection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5435773" y="3633224"/>
            <a:ext cx="2448021" cy="646113"/>
            <a:chOff x="4383" y="1680"/>
            <a:chExt cx="1248" cy="407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4385" y="1680"/>
              <a:ext cx="1245" cy="407"/>
            </a:xfrm>
            <a:prstGeom prst="rect">
              <a:avLst/>
            </a:prstGeom>
            <a:solidFill>
              <a:srgbClr val="FF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383" y="1768"/>
              <a:ext cx="12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Process Management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5435774" y="2894206"/>
            <a:ext cx="2445983" cy="646113"/>
            <a:chOff x="4383" y="1248"/>
            <a:chExt cx="1158" cy="407"/>
          </a:xfrm>
        </p:grpSpPr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4385" y="1248"/>
              <a:ext cx="1156" cy="407"/>
            </a:xfrm>
            <a:prstGeom prst="rect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4383" y="1336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Report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5438111" y="2144234"/>
            <a:ext cx="2443872" cy="647701"/>
            <a:chOff x="4384" y="816"/>
            <a:chExt cx="1157" cy="408"/>
          </a:xfrm>
        </p:grpSpPr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4385" y="816"/>
              <a:ext cx="1156" cy="407"/>
            </a:xfrm>
            <a:prstGeom prst="rect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4384" y="817"/>
              <a:ext cx="9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PTI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800">
                <a:latin typeface="Trebuchet MS" pitchFamily="34" charset="0"/>
                <a:ea typeface="ＭＳ Ｐゴシック" charset="-128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440073" y="1412776"/>
            <a:ext cx="2443720" cy="647919"/>
            <a:chOff x="5440073" y="1747359"/>
            <a:chExt cx="2443720" cy="647919"/>
          </a:xfrm>
        </p:grpSpPr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5442034" y="1747359"/>
              <a:ext cx="2441759" cy="6461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5440073" y="1748947"/>
              <a:ext cx="231460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Vehicle Management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dirty="0" smtClean="0">
                  <a:latin typeface="Trebuchet MS" pitchFamily="34" charset="0"/>
                  <a:ea typeface="ＭＳ Ｐゴシック" charset="-128"/>
                </a:rPr>
                <a:t>National Agency</a:t>
              </a:r>
              <a:endParaRPr lang="en-US" sz="1800" dirty="0">
                <a:latin typeface="Trebuchet MS" pitchFamily="34" charset="0"/>
                <a:ea typeface="ＭＳ Ｐゴシック" charset="-128"/>
              </a:endParaRPr>
            </a:p>
          </p:txBody>
        </p:sp>
      </p:grpSp>
      <p:sp>
        <p:nvSpPr>
          <p:cNvPr id="7" name="Double flèche verticale 6"/>
          <p:cNvSpPr/>
          <p:nvPr/>
        </p:nvSpPr>
        <p:spPr>
          <a:xfrm>
            <a:off x="4377628" y="4690441"/>
            <a:ext cx="770436" cy="1120152"/>
          </a:xfrm>
          <a:prstGeom prst="upDown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flèche verticale 47"/>
          <p:cNvSpPr/>
          <p:nvPr/>
        </p:nvSpPr>
        <p:spPr>
          <a:xfrm>
            <a:off x="4423162" y="2508906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uble flèche verticale 48"/>
          <p:cNvSpPr/>
          <p:nvPr/>
        </p:nvSpPr>
        <p:spPr>
          <a:xfrm>
            <a:off x="4423162" y="1388754"/>
            <a:ext cx="770436" cy="1120152"/>
          </a:xfrm>
          <a:prstGeom prst="up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1" y="4263518"/>
            <a:ext cx="826937" cy="826937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1" y="3606319"/>
            <a:ext cx="826937" cy="826937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1" y="2894206"/>
            <a:ext cx="826937" cy="826937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31" y="2047379"/>
            <a:ext cx="826937" cy="8269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987824" y="4452554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4" name="ZoneTexte 63"/>
          <p:cNvSpPr txBox="1"/>
          <p:nvPr/>
        </p:nvSpPr>
        <p:spPr>
          <a:xfrm>
            <a:off x="3029644" y="3773480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5" name="ZoneTexte 64"/>
          <p:cNvSpPr txBox="1"/>
          <p:nvPr/>
        </p:nvSpPr>
        <p:spPr>
          <a:xfrm>
            <a:off x="3029644" y="3123008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3029644" y="2175612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7" name="ZoneTexte 66"/>
          <p:cNvSpPr txBox="1"/>
          <p:nvPr/>
        </p:nvSpPr>
        <p:spPr>
          <a:xfrm>
            <a:off x="4343824" y="1412776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68" name="ZoneTexte 67"/>
          <p:cNvSpPr txBox="1"/>
          <p:nvPr/>
        </p:nvSpPr>
        <p:spPr>
          <a:xfrm>
            <a:off x="4343824" y="2524874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69" name="ZoneTexte 68"/>
          <p:cNvSpPr txBox="1"/>
          <p:nvPr/>
        </p:nvSpPr>
        <p:spPr>
          <a:xfrm>
            <a:off x="4324048" y="4721123"/>
            <a:ext cx="96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grpSp>
        <p:nvGrpSpPr>
          <p:cNvPr id="39" name="Groupe 38"/>
          <p:cNvGrpSpPr/>
          <p:nvPr/>
        </p:nvGrpSpPr>
        <p:grpSpPr>
          <a:xfrm>
            <a:off x="774500" y="2852936"/>
            <a:ext cx="1628168" cy="712113"/>
            <a:chOff x="774500" y="2852936"/>
            <a:chExt cx="1628168" cy="712113"/>
          </a:xfrm>
        </p:grpSpPr>
        <p:sp>
          <p:nvSpPr>
            <p:cNvPr id="12" name="Cylindre 11"/>
            <p:cNvSpPr/>
            <p:nvPr/>
          </p:nvSpPr>
          <p:spPr>
            <a:xfrm>
              <a:off x="1907704" y="2852936"/>
              <a:ext cx="494964" cy="712113"/>
            </a:xfrm>
            <a:prstGeom prst="can">
              <a:avLst/>
            </a:prstGeom>
            <a:solidFill>
              <a:srgbClr val="F74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74500" y="3024326"/>
              <a:ext cx="1114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Base</a:t>
              </a:r>
              <a:endParaRPr lang="en-US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93425" y="2100836"/>
            <a:ext cx="1609243" cy="712113"/>
            <a:chOff x="793425" y="2068815"/>
            <a:chExt cx="1609243" cy="712113"/>
          </a:xfrm>
        </p:grpSpPr>
        <p:sp>
          <p:nvSpPr>
            <p:cNvPr id="71" name="Cylindre 70"/>
            <p:cNvSpPr/>
            <p:nvPr/>
          </p:nvSpPr>
          <p:spPr>
            <a:xfrm>
              <a:off x="1907704" y="2068815"/>
              <a:ext cx="494964" cy="712113"/>
            </a:xfrm>
            <a:prstGeom prst="can">
              <a:avLst/>
            </a:prstGeom>
            <a:solidFill>
              <a:srgbClr val="9A1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793425" y="2240205"/>
              <a:ext cx="1114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Base</a:t>
              </a:r>
              <a:endParaRPr lang="en-US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93424" y="1348735"/>
            <a:ext cx="1609244" cy="712113"/>
            <a:chOff x="793424" y="1236717"/>
            <a:chExt cx="1609244" cy="712113"/>
          </a:xfrm>
        </p:grpSpPr>
        <p:sp>
          <p:nvSpPr>
            <p:cNvPr id="72" name="Cylindre 71"/>
            <p:cNvSpPr/>
            <p:nvPr/>
          </p:nvSpPr>
          <p:spPr>
            <a:xfrm>
              <a:off x="1907704" y="1236717"/>
              <a:ext cx="494964" cy="712113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</a:pPr>
              <a:endParaRPr lang="en-US" sz="2400">
                <a:ea typeface="ＭＳ Ｐゴシック" charset="-128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793424" y="1408107"/>
              <a:ext cx="1114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Base</a:t>
              </a:r>
              <a:endParaRPr lang="en-US" dirty="0"/>
            </a:p>
          </p:txBody>
        </p:sp>
      </p:grpSp>
      <p:pic>
        <p:nvPicPr>
          <p:cNvPr id="70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8" y="5857852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8" y="5011562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8" y="2811571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58" y="2140369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Utilisateur\AppData\Local\Microsoft\Windows\Temporary Internet Files\Content.IE5\7L35TI90\MC900433802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76" y="1889457"/>
            <a:ext cx="527430" cy="5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95434" y="3956280"/>
            <a:ext cx="1162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</a:t>
            </a:r>
          </a:p>
          <a:p>
            <a:r>
              <a:rPr lang="en-US" dirty="0" smtClean="0"/>
              <a:t>Inspection</a:t>
            </a:r>
          </a:p>
          <a:p>
            <a:r>
              <a:rPr lang="en-US" dirty="0" err="1" smtClean="0"/>
              <a:t>Mgt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324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fr-FR" sz="2000" cap="all" dirty="0" smtClean="0">
                <a:solidFill>
                  <a:srgbClr val="0070C0"/>
                </a:solidFill>
              </a:rPr>
              <a:t>DATA Transmission: </a:t>
            </a:r>
            <a:r>
              <a:rPr lang="fr-FR" sz="2000" cap="all" dirty="0" err="1" smtClean="0">
                <a:solidFill>
                  <a:srgbClr val="0070C0"/>
                </a:solidFill>
              </a:rPr>
              <a:t>Way</a:t>
            </a:r>
            <a:r>
              <a:rPr lang="fr-FR" sz="2000" cap="all" dirty="0" smtClean="0">
                <a:solidFill>
                  <a:srgbClr val="0070C0"/>
                </a:solidFill>
              </a:rPr>
              <a:t> to one standard</a:t>
            </a:r>
            <a:endParaRPr lang="fr-FR" sz="2000" cap="all" dirty="0">
              <a:solidFill>
                <a:srgbClr val="0070C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60134" y="2636912"/>
            <a:ext cx="3362355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Serial mode transmission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455294" y="5180581"/>
            <a:ext cx="3816424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70C0"/>
                </a:solidFill>
              </a:rPr>
              <a:t>File sharing &amp; data exchange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604337" y="1891680"/>
            <a:ext cx="1872208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GIEGNET Mono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604337" y="3140968"/>
            <a:ext cx="3062101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GIEGNET Multi Carte grises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842014" y="979895"/>
            <a:ext cx="86409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Isotec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7740235" y="846138"/>
            <a:ext cx="1152128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Private 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7877280" y="1691100"/>
            <a:ext cx="1152128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Private B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7999228" y="1289884"/>
            <a:ext cx="1152128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Private C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7301216" y="1315616"/>
            <a:ext cx="1152128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Modula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604337" y="4411960"/>
            <a:ext cx="3062101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GIEGLan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4644010" y="5780112"/>
            <a:ext cx="153105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smtClean="0">
                <a:solidFill>
                  <a:srgbClr val="0070C0"/>
                </a:solidFill>
              </a:rPr>
              <a:t>OTCLan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4572000" y="1027733"/>
            <a:ext cx="1152128" cy="422647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608301" y="1232972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GIEGData</a:t>
            </a:r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214704" y="1239844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profile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7800963" y="2998693"/>
            <a:ext cx="109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4572000" y="5511390"/>
            <a:ext cx="1152128" cy="12299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>
            <a:off x="3214704" y="6372036"/>
            <a:ext cx="128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profile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499992" y="6372036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OTCLanData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293242" y="5498648"/>
            <a:ext cx="1821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Specified by SR/V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 approval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Mandatory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Secured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444208" y="1785590"/>
            <a:ext cx="1242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Stoped</a:t>
            </a:r>
            <a:r>
              <a:rPr lang="en-US" sz="1600" dirty="0" smtClean="0">
                <a:solidFill>
                  <a:srgbClr val="FF0000"/>
                </a:solidFill>
              </a:rPr>
              <a:t> since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1/1/2008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572000" y="2348880"/>
            <a:ext cx="172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allocation after test</a:t>
            </a:r>
            <a:endParaRPr lang="en-US" sz="12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599317" y="3598168"/>
            <a:ext cx="255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Vehicle selected from list</a:t>
            </a:r>
          </a:p>
          <a:p>
            <a:r>
              <a:rPr lang="en-US" sz="1200" dirty="0" smtClean="0"/>
              <a:t> test performed </a:t>
            </a:r>
          </a:p>
          <a:p>
            <a:r>
              <a:rPr lang="en-US" sz="1200" dirty="0" smtClean="0"/>
              <a:t>data allocated to vehicle pre selected)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125824" y="3646303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 Certified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 secured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68207" y="16195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2000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33728" y="4107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2007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19457" y="54452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2013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e 74"/>
          <p:cNvSpPr/>
          <p:nvPr/>
        </p:nvSpPr>
        <p:spPr>
          <a:xfrm rot="1456975">
            <a:off x="471767" y="1964811"/>
            <a:ext cx="1011469" cy="1989126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fr-FR" sz="2000" cap="all" dirty="0" smtClean="0">
                <a:solidFill>
                  <a:srgbClr val="0070C0"/>
                </a:solidFill>
              </a:rPr>
              <a:t>PTI CENTER Architecture …. BEFORE</a:t>
            </a:r>
            <a:endParaRPr lang="fr-FR" sz="2000" cap="all" dirty="0">
              <a:solidFill>
                <a:srgbClr val="0070C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859639" y="2245591"/>
            <a:ext cx="1704665" cy="2473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</a:rPr>
              <a:t>GIEGNET Multi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004048" y="3594500"/>
            <a:ext cx="1141164" cy="2546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70C0"/>
                </a:solidFill>
              </a:rPr>
              <a:t>Privatif 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777129" y="4630761"/>
            <a:ext cx="1152128" cy="228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70C0"/>
                </a:solidFill>
              </a:rPr>
              <a:t>Modula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919325" y="5125018"/>
            <a:ext cx="1289961" cy="680246"/>
            <a:chOff x="4427984" y="4818974"/>
            <a:chExt cx="1289961" cy="68024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427984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154" y="4818974"/>
              <a:ext cx="905250" cy="680246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7" y="2409211"/>
            <a:ext cx="890627" cy="985808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3138023" y="3705355"/>
            <a:ext cx="1289961" cy="659749"/>
            <a:chOff x="3354047" y="2492896"/>
            <a:chExt cx="1289961" cy="659749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354047" y="2492896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03" y="2668940"/>
              <a:ext cx="432048" cy="324661"/>
            </a:xfrm>
            <a:prstGeom prst="rect">
              <a:avLst/>
            </a:prstGeom>
          </p:spPr>
        </p:pic>
      </p:grpSp>
      <p:grpSp>
        <p:nvGrpSpPr>
          <p:cNvPr id="58" name="Groupe 57"/>
          <p:cNvGrpSpPr/>
          <p:nvPr/>
        </p:nvGrpSpPr>
        <p:grpSpPr>
          <a:xfrm>
            <a:off x="2411760" y="5125018"/>
            <a:ext cx="1289961" cy="680246"/>
            <a:chOff x="2920419" y="4818974"/>
            <a:chExt cx="1289961" cy="68024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2920419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589" y="4818974"/>
              <a:ext cx="905250" cy="680246"/>
            </a:xfrm>
            <a:prstGeom prst="rect">
              <a:avLst/>
            </a:prstGeom>
          </p:spPr>
        </p:pic>
      </p:grpSp>
      <p:cxnSp>
        <p:nvCxnSpPr>
          <p:cNvPr id="61" name="Connecteur en angle 60"/>
          <p:cNvCxnSpPr/>
          <p:nvPr/>
        </p:nvCxnSpPr>
        <p:spPr>
          <a:xfrm rot="5400000">
            <a:off x="2894353" y="4527491"/>
            <a:ext cx="759914" cy="435140"/>
          </a:xfrm>
          <a:prstGeom prst="bentConnector3">
            <a:avLst>
              <a:gd name="adj1" fmla="val 5000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>
            <a:endCxn id="27" idx="0"/>
          </p:cNvCxnSpPr>
          <p:nvPr/>
        </p:nvCxnSpPr>
        <p:spPr>
          <a:xfrm rot="16200000" flipH="1">
            <a:off x="3892251" y="4471883"/>
            <a:ext cx="778832" cy="565277"/>
          </a:xfrm>
          <a:prstGeom prst="bentConnector3">
            <a:avLst>
              <a:gd name="adj1" fmla="val 5000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ngle 62"/>
          <p:cNvCxnSpPr>
            <a:endCxn id="39" idx="0"/>
          </p:cNvCxnSpPr>
          <p:nvPr/>
        </p:nvCxnSpPr>
        <p:spPr>
          <a:xfrm>
            <a:off x="1422814" y="3356992"/>
            <a:ext cx="2360190" cy="348363"/>
          </a:xfrm>
          <a:prstGeom prst="bentConnector2">
            <a:avLst/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e 75"/>
          <p:cNvGrpSpPr/>
          <p:nvPr/>
        </p:nvGrpSpPr>
        <p:grpSpPr>
          <a:xfrm>
            <a:off x="6249389" y="1988840"/>
            <a:ext cx="1289961" cy="792480"/>
            <a:chOff x="6029896" y="3356600"/>
            <a:chExt cx="1289961" cy="79248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6029896" y="3380157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957" y="3356600"/>
              <a:ext cx="1054608" cy="792480"/>
            </a:xfrm>
            <a:prstGeom prst="rect">
              <a:avLst/>
            </a:prstGeom>
          </p:spPr>
        </p:pic>
      </p:grpSp>
      <p:cxnSp>
        <p:nvCxnSpPr>
          <p:cNvPr id="79" name="Connecteur en angle 78"/>
          <p:cNvCxnSpPr>
            <a:stCxn id="77" idx="1"/>
            <a:endCxn id="81" idx="3"/>
          </p:cNvCxnSpPr>
          <p:nvPr/>
        </p:nvCxnSpPr>
        <p:spPr>
          <a:xfrm rot="10800000" flipV="1">
            <a:off x="2411761" y="2342272"/>
            <a:ext cx="3837629" cy="287680"/>
          </a:xfrm>
          <a:prstGeom prst="bentConnector3">
            <a:avLst>
              <a:gd name="adj1" fmla="val 29267"/>
            </a:avLst>
          </a:prstGeom>
          <a:ln w="28575"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en angle 79"/>
          <p:cNvCxnSpPr/>
          <p:nvPr/>
        </p:nvCxnSpPr>
        <p:spPr>
          <a:xfrm flipV="1">
            <a:off x="1573242" y="2629952"/>
            <a:ext cx="548514" cy="0"/>
          </a:xfrm>
          <a:prstGeom prst="bentConnector3">
            <a:avLst>
              <a:gd name="adj1" fmla="val 50000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991515" y="2492896"/>
            <a:ext cx="420245" cy="27411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Bouée 81"/>
          <p:cNvSpPr/>
          <p:nvPr/>
        </p:nvSpPr>
        <p:spPr>
          <a:xfrm>
            <a:off x="1389142" y="2445667"/>
            <a:ext cx="368200" cy="368569"/>
          </a:xfrm>
          <a:prstGeom prst="donut">
            <a:avLst>
              <a:gd name="adj" fmla="val 327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dk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27348" y="1765192"/>
            <a:ext cx="81624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Passerelle</a:t>
            </a:r>
          </a:p>
          <a:p>
            <a:r>
              <a:rPr lang="en-US" sz="1050" dirty="0" err="1" smtClean="0"/>
              <a:t>Giegnet</a:t>
            </a:r>
            <a:endParaRPr lang="en-US" sz="1050" dirty="0" smtClean="0"/>
          </a:p>
          <a:p>
            <a:r>
              <a:rPr lang="en-US" sz="1050" dirty="0" err="1" smtClean="0"/>
              <a:t>GiegLan</a:t>
            </a:r>
            <a:endParaRPr lang="en-US" sz="1050" dirty="0"/>
          </a:p>
        </p:txBody>
      </p:sp>
      <p:grpSp>
        <p:nvGrpSpPr>
          <p:cNvPr id="84" name="Groupe 83"/>
          <p:cNvGrpSpPr/>
          <p:nvPr/>
        </p:nvGrpSpPr>
        <p:grpSpPr>
          <a:xfrm>
            <a:off x="6233715" y="3189402"/>
            <a:ext cx="1289961" cy="659749"/>
            <a:chOff x="6013280" y="4178145"/>
            <a:chExt cx="1289961" cy="659749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6013280" y="4178145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91" y="4337957"/>
              <a:ext cx="443539" cy="340123"/>
            </a:xfrm>
            <a:prstGeom prst="rect">
              <a:avLst/>
            </a:prstGeom>
          </p:spPr>
        </p:pic>
      </p:grpSp>
      <p:cxnSp>
        <p:nvCxnSpPr>
          <p:cNvPr id="87" name="Connecteur en angle 86"/>
          <p:cNvCxnSpPr>
            <a:stCxn id="85" idx="1"/>
          </p:cNvCxnSpPr>
          <p:nvPr/>
        </p:nvCxnSpPr>
        <p:spPr>
          <a:xfrm rot="10800000">
            <a:off x="1573243" y="2959375"/>
            <a:ext cx="4660473" cy="559903"/>
          </a:xfrm>
          <a:prstGeom prst="bentConnector3">
            <a:avLst>
              <a:gd name="adj1" fmla="val 24009"/>
            </a:avLst>
          </a:prstGeom>
          <a:ln w="28575"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à coins arrondis 87"/>
          <p:cNvSpPr/>
          <p:nvPr/>
        </p:nvSpPr>
        <p:spPr>
          <a:xfrm>
            <a:off x="1555139" y="3487710"/>
            <a:ext cx="1119791" cy="245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GIEGLan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008651" y="5726751"/>
            <a:ext cx="3545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RS </a:t>
            </a:r>
            <a:endParaRPr lang="en-US" sz="1050" b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8008651" y="5524926"/>
            <a:ext cx="10278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ETH </a:t>
            </a:r>
            <a:r>
              <a:rPr lang="en-US" sz="1050" b="1" dirty="0" err="1" smtClean="0"/>
              <a:t>GiegLan</a:t>
            </a:r>
            <a:endParaRPr lang="en-US" sz="1050" b="1" dirty="0"/>
          </a:p>
        </p:txBody>
      </p:sp>
      <p:sp>
        <p:nvSpPr>
          <p:cNvPr id="91" name="ZoneTexte 90"/>
          <p:cNvSpPr txBox="1"/>
          <p:nvPr/>
        </p:nvSpPr>
        <p:spPr>
          <a:xfrm>
            <a:off x="8008651" y="5308902"/>
            <a:ext cx="10070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USB </a:t>
            </a:r>
            <a:r>
              <a:rPr lang="en-US" sz="1050" b="1" dirty="0" err="1" smtClean="0"/>
              <a:t>Giegnet</a:t>
            </a:r>
            <a:endParaRPr lang="en-US" sz="1050" b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8013205" y="5085184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BT other</a:t>
            </a:r>
            <a:endParaRPr lang="en-US" sz="1050" b="1" dirty="0"/>
          </a:p>
        </p:txBody>
      </p:sp>
      <p:cxnSp>
        <p:nvCxnSpPr>
          <p:cNvPr id="93" name="Connecteur en angle 92"/>
          <p:cNvCxnSpPr/>
          <p:nvPr/>
        </p:nvCxnSpPr>
        <p:spPr>
          <a:xfrm flipV="1">
            <a:off x="7236296" y="5649726"/>
            <a:ext cx="548514" cy="0"/>
          </a:xfrm>
          <a:prstGeom prst="bentConnector3">
            <a:avLst>
              <a:gd name="adj1" fmla="val 50000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en angle 93"/>
          <p:cNvCxnSpPr/>
          <p:nvPr/>
        </p:nvCxnSpPr>
        <p:spPr>
          <a:xfrm>
            <a:off x="7236296" y="5877270"/>
            <a:ext cx="556895" cy="0"/>
          </a:xfrm>
          <a:prstGeom prst="bentConnector3">
            <a:avLst>
              <a:gd name="adj1" fmla="val 50000"/>
            </a:avLst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7236296" y="5435860"/>
            <a:ext cx="548514" cy="0"/>
          </a:xfrm>
          <a:prstGeom prst="line">
            <a:avLst/>
          </a:prstGeom>
          <a:ln w="76200" cmpd="tri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/>
          <p:nvPr/>
        </p:nvCxnSpPr>
        <p:spPr>
          <a:xfrm rot="10800000" flipV="1">
            <a:off x="7236297" y="5215988"/>
            <a:ext cx="556896" cy="1"/>
          </a:xfrm>
          <a:prstGeom prst="bentConnector3">
            <a:avLst/>
          </a:prstGeom>
          <a:ln w="28575">
            <a:prstDash val="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8005389" y="4869160"/>
            <a:ext cx="9669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Wifi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Giegnet</a:t>
            </a:r>
            <a:endParaRPr lang="en-US" sz="1050" b="1" dirty="0"/>
          </a:p>
        </p:txBody>
      </p:sp>
      <p:cxnSp>
        <p:nvCxnSpPr>
          <p:cNvPr id="98" name="Connecteur en angle 97"/>
          <p:cNvCxnSpPr/>
          <p:nvPr/>
        </p:nvCxnSpPr>
        <p:spPr>
          <a:xfrm rot="10800000" flipV="1">
            <a:off x="7236297" y="4999964"/>
            <a:ext cx="556896" cy="1"/>
          </a:xfrm>
          <a:prstGeom prst="bentConnector3">
            <a:avLst/>
          </a:prstGeom>
          <a:ln w="28575"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à coins arrondis 98"/>
          <p:cNvSpPr/>
          <p:nvPr/>
        </p:nvSpPr>
        <p:spPr>
          <a:xfrm>
            <a:off x="4716016" y="4630761"/>
            <a:ext cx="1152128" cy="228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70C0"/>
                </a:solidFill>
              </a:rPr>
              <a:t>Modula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7745" y="603020"/>
            <a:ext cx="4558107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6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35 000 equipments</a:t>
            </a:r>
          </a:p>
          <a:p>
            <a:pPr algn="ctr"/>
            <a:r>
              <a:rPr lang="en-US" sz="2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Connected since 2007</a:t>
            </a:r>
          </a:p>
          <a:p>
            <a:pPr algn="ctr"/>
            <a:r>
              <a:rPr lang="en-US" sz="26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(120 M of tests stored)</a:t>
            </a:r>
            <a:endParaRPr lang="en-US" sz="26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3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e 74"/>
          <p:cNvSpPr/>
          <p:nvPr/>
        </p:nvSpPr>
        <p:spPr>
          <a:xfrm rot="1456975">
            <a:off x="471767" y="1964811"/>
            <a:ext cx="1011469" cy="1989126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fr-FR" sz="2000" cap="all" dirty="0">
                <a:solidFill>
                  <a:srgbClr val="0070C0"/>
                </a:solidFill>
              </a:rPr>
              <a:t>PTI CENTER Architecture …. </a:t>
            </a:r>
            <a:r>
              <a:rPr lang="fr-FR" sz="2000" cap="all" dirty="0" smtClean="0">
                <a:solidFill>
                  <a:srgbClr val="0070C0"/>
                </a:solidFill>
              </a:rPr>
              <a:t>AFTER</a:t>
            </a:r>
            <a:endParaRPr lang="fr-FR" sz="2000" cap="all" dirty="0">
              <a:solidFill>
                <a:srgbClr val="0070C0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919325" y="5125018"/>
            <a:ext cx="1289961" cy="680246"/>
            <a:chOff x="4427984" y="4818974"/>
            <a:chExt cx="1289961" cy="68024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427984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154" y="4818974"/>
              <a:ext cx="905250" cy="680246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7" y="2409211"/>
            <a:ext cx="890627" cy="985808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3138023" y="3705355"/>
            <a:ext cx="1289961" cy="659749"/>
            <a:chOff x="3354047" y="2492896"/>
            <a:chExt cx="1289961" cy="659749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354047" y="2492896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03" y="2668940"/>
              <a:ext cx="432048" cy="324661"/>
            </a:xfrm>
            <a:prstGeom prst="rect">
              <a:avLst/>
            </a:prstGeom>
          </p:spPr>
        </p:pic>
      </p:grpSp>
      <p:grpSp>
        <p:nvGrpSpPr>
          <p:cNvPr id="58" name="Groupe 57"/>
          <p:cNvGrpSpPr/>
          <p:nvPr/>
        </p:nvGrpSpPr>
        <p:grpSpPr>
          <a:xfrm>
            <a:off x="2411760" y="5125018"/>
            <a:ext cx="1289961" cy="680246"/>
            <a:chOff x="2920419" y="4818974"/>
            <a:chExt cx="1289961" cy="680246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2920419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589" y="4818974"/>
              <a:ext cx="905250" cy="680246"/>
            </a:xfrm>
            <a:prstGeom prst="rect">
              <a:avLst/>
            </a:prstGeom>
          </p:spPr>
        </p:pic>
      </p:grpSp>
      <p:cxnSp>
        <p:nvCxnSpPr>
          <p:cNvPr id="63" name="Connecteur en angle 62"/>
          <p:cNvCxnSpPr>
            <a:endCxn id="39" idx="0"/>
          </p:cNvCxnSpPr>
          <p:nvPr/>
        </p:nvCxnSpPr>
        <p:spPr>
          <a:xfrm>
            <a:off x="1422814" y="3294117"/>
            <a:ext cx="2360190" cy="411238"/>
          </a:xfrm>
          <a:prstGeom prst="bentConnector2">
            <a:avLst/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e 75"/>
          <p:cNvGrpSpPr/>
          <p:nvPr/>
        </p:nvGrpSpPr>
        <p:grpSpPr>
          <a:xfrm>
            <a:off x="6249389" y="1988840"/>
            <a:ext cx="1289961" cy="792480"/>
            <a:chOff x="6029896" y="3356600"/>
            <a:chExt cx="1289961" cy="79248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6029896" y="3380157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957" y="3356600"/>
              <a:ext cx="1054608" cy="792480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5829144" y="2205217"/>
            <a:ext cx="420245" cy="274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grpSp>
        <p:nvGrpSpPr>
          <p:cNvPr id="84" name="Groupe 83"/>
          <p:cNvGrpSpPr/>
          <p:nvPr/>
        </p:nvGrpSpPr>
        <p:grpSpPr>
          <a:xfrm>
            <a:off x="6233715" y="3189402"/>
            <a:ext cx="1289961" cy="659749"/>
            <a:chOff x="6013280" y="4178145"/>
            <a:chExt cx="1289961" cy="659749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6013280" y="4178145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91" y="4337957"/>
              <a:ext cx="443539" cy="340123"/>
            </a:xfrm>
            <a:prstGeom prst="rect">
              <a:avLst/>
            </a:prstGeom>
          </p:spPr>
        </p:pic>
      </p:grpSp>
      <p:sp>
        <p:nvSpPr>
          <p:cNvPr id="88" name="Rectangle à coins arrondis 87"/>
          <p:cNvSpPr/>
          <p:nvPr/>
        </p:nvSpPr>
        <p:spPr>
          <a:xfrm>
            <a:off x="3203848" y="2564904"/>
            <a:ext cx="1119791" cy="2454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70C0"/>
                </a:solidFill>
              </a:rPr>
              <a:t>OTCLan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80112" y="3382219"/>
            <a:ext cx="420245" cy="274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/>
          </a:p>
        </p:txBody>
      </p:sp>
      <p:cxnSp>
        <p:nvCxnSpPr>
          <p:cNvPr id="45" name="Connecteur en angle 44"/>
          <p:cNvCxnSpPr>
            <a:endCxn id="81" idx="1"/>
          </p:cNvCxnSpPr>
          <p:nvPr/>
        </p:nvCxnSpPr>
        <p:spPr>
          <a:xfrm flipV="1">
            <a:off x="2139592" y="2342273"/>
            <a:ext cx="3689552" cy="1006941"/>
          </a:xfrm>
          <a:prstGeom prst="bentConnector3">
            <a:avLst>
              <a:gd name="adj1" fmla="val 129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>
            <a:off x="2299472" y="3068960"/>
            <a:ext cx="3280640" cy="450316"/>
          </a:xfrm>
          <a:prstGeom prst="bentConnector3">
            <a:avLst>
              <a:gd name="adj1" fmla="val 86594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>
            <a:endCxn id="59" idx="0"/>
          </p:cNvCxnSpPr>
          <p:nvPr/>
        </p:nvCxnSpPr>
        <p:spPr>
          <a:xfrm rot="16200000" flipH="1">
            <a:off x="1723707" y="3810903"/>
            <a:ext cx="1748919" cy="917149"/>
          </a:xfrm>
          <a:prstGeom prst="bentConnector3">
            <a:avLst>
              <a:gd name="adj1" fmla="val 82592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en angle 63"/>
          <p:cNvCxnSpPr>
            <a:endCxn id="27" idx="0"/>
          </p:cNvCxnSpPr>
          <p:nvPr/>
        </p:nvCxnSpPr>
        <p:spPr>
          <a:xfrm>
            <a:off x="2523970" y="4630761"/>
            <a:ext cx="2040336" cy="513177"/>
          </a:xfrm>
          <a:prstGeom prst="bentConnector2">
            <a:avLst/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en angle 64"/>
          <p:cNvCxnSpPr/>
          <p:nvPr/>
        </p:nvCxnSpPr>
        <p:spPr>
          <a:xfrm rot="16200000" flipV="1">
            <a:off x="1855978" y="3962769"/>
            <a:ext cx="1111486" cy="224498"/>
          </a:xfrm>
          <a:prstGeom prst="bentConnector3">
            <a:avLst>
              <a:gd name="adj1" fmla="val 98452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979712" y="2842021"/>
            <a:ext cx="319760" cy="8750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3" name="ZoneTexte 32"/>
          <p:cNvSpPr txBox="1"/>
          <p:nvPr/>
        </p:nvSpPr>
        <p:spPr>
          <a:xfrm>
            <a:off x="6948264" y="5157192"/>
            <a:ext cx="1760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Wired solution: Ethernet </a:t>
            </a:r>
            <a:endParaRPr lang="en-US" sz="12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948264" y="6392361"/>
            <a:ext cx="1590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Wireless solution: </a:t>
            </a:r>
            <a:r>
              <a:rPr lang="en-US" sz="1200" dirty="0" err="1" smtClean="0"/>
              <a:t>Wifi</a:t>
            </a:r>
            <a:endParaRPr lang="en-US" sz="12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5" b="27708"/>
          <a:stretch/>
        </p:blipFill>
        <p:spPr>
          <a:xfrm>
            <a:off x="5868144" y="6334411"/>
            <a:ext cx="1056160" cy="334949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6948264" y="5746680"/>
            <a:ext cx="217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Wired solution : CPL </a:t>
            </a:r>
            <a:r>
              <a:rPr lang="fr-FR" sz="1200" dirty="0" smtClean="0"/>
              <a:t>power line 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           communications </a:t>
            </a:r>
            <a:r>
              <a:rPr lang="fr-FR" sz="1200" dirty="0"/>
              <a:t>system </a:t>
            </a:r>
            <a:endParaRPr lang="en-US" sz="12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96" y="4725144"/>
            <a:ext cx="1093612" cy="1093612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08" y="4941168"/>
            <a:ext cx="703788" cy="64865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89" y="5661834"/>
            <a:ext cx="701267" cy="6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en-US" sz="2000" cap="all" dirty="0" err="1" smtClean="0">
                <a:solidFill>
                  <a:srgbClr val="0070C0"/>
                </a:solidFill>
              </a:rPr>
              <a:t>OTCLAn</a:t>
            </a:r>
            <a:r>
              <a:rPr lang="en-US" sz="2000" cap="all" dirty="0" smtClean="0">
                <a:solidFill>
                  <a:srgbClr val="0070C0"/>
                </a:solidFill>
              </a:rPr>
              <a:t> : traceability et SECURITY</a:t>
            </a:r>
            <a:endParaRPr lang="en-US" sz="2000" cap="all" dirty="0">
              <a:solidFill>
                <a:srgbClr val="0070C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27" y="4941168"/>
            <a:ext cx="1566871" cy="607665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23680901"/>
              </p:ext>
            </p:extLst>
          </p:nvPr>
        </p:nvGraphicFramePr>
        <p:xfrm>
          <a:off x="107503" y="3472191"/>
          <a:ext cx="7437734" cy="310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oupe 25"/>
          <p:cNvGrpSpPr/>
          <p:nvPr/>
        </p:nvGrpSpPr>
        <p:grpSpPr>
          <a:xfrm>
            <a:off x="2921582" y="5798263"/>
            <a:ext cx="650239" cy="376869"/>
            <a:chOff x="4427984" y="4818974"/>
            <a:chExt cx="1289961" cy="68024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427984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154" y="4818974"/>
              <a:ext cx="905250" cy="680246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2919695" y="5392502"/>
            <a:ext cx="650239" cy="365514"/>
            <a:chOff x="3354047" y="2492896"/>
            <a:chExt cx="1289961" cy="659749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354047" y="2492896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03" y="2668940"/>
              <a:ext cx="432048" cy="324661"/>
            </a:xfrm>
            <a:prstGeom prst="rect">
              <a:avLst/>
            </a:prstGeom>
          </p:spPr>
        </p:pic>
      </p:grpSp>
      <p:grpSp>
        <p:nvGrpSpPr>
          <p:cNvPr id="76" name="Groupe 75"/>
          <p:cNvGrpSpPr/>
          <p:nvPr/>
        </p:nvGrpSpPr>
        <p:grpSpPr>
          <a:xfrm>
            <a:off x="2187803" y="5798263"/>
            <a:ext cx="650239" cy="439049"/>
            <a:chOff x="6029896" y="3356600"/>
            <a:chExt cx="1289961" cy="79248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6029896" y="3380157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957" y="3356600"/>
              <a:ext cx="1054608" cy="792480"/>
            </a:xfrm>
            <a:prstGeom prst="rect">
              <a:avLst/>
            </a:prstGeom>
          </p:spPr>
        </p:pic>
      </p:grpSp>
      <p:grpSp>
        <p:nvGrpSpPr>
          <p:cNvPr id="84" name="Groupe 83"/>
          <p:cNvGrpSpPr/>
          <p:nvPr/>
        </p:nvGrpSpPr>
        <p:grpSpPr>
          <a:xfrm>
            <a:off x="2193569" y="5392502"/>
            <a:ext cx="650239" cy="365514"/>
            <a:chOff x="6013280" y="4178145"/>
            <a:chExt cx="1289961" cy="659749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6013280" y="4178145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91" y="4337957"/>
              <a:ext cx="443539" cy="340123"/>
            </a:xfrm>
            <a:prstGeom prst="rect">
              <a:avLst/>
            </a:prstGeom>
          </p:spPr>
        </p:pic>
      </p:grp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26513439"/>
              </p:ext>
            </p:extLst>
          </p:nvPr>
        </p:nvGraphicFramePr>
        <p:xfrm>
          <a:off x="234704" y="1613024"/>
          <a:ext cx="412812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2408796381"/>
              </p:ext>
            </p:extLst>
          </p:nvPr>
        </p:nvGraphicFramePr>
        <p:xfrm>
          <a:off x="6012160" y="1541016"/>
          <a:ext cx="2856147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96" y="6268592"/>
            <a:ext cx="593118" cy="4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C:\Users\Utilisateur\AppData\Local\Microsoft\Windows\Temporary Internet Files\Content.IE5\YSIQ1NJA\MP900433039[1]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960" y="6415848"/>
            <a:ext cx="363745" cy="2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voiture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34" y="6391544"/>
            <a:ext cx="545027" cy="2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3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e 5"/>
          <p:cNvSpPr/>
          <p:nvPr/>
        </p:nvSpPr>
        <p:spPr>
          <a:xfrm>
            <a:off x="107505" y="1968990"/>
            <a:ext cx="5616624" cy="275801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fr-FR" sz="2000" cap="all" dirty="0" err="1" smtClean="0">
                <a:solidFill>
                  <a:srgbClr val="0070C0"/>
                </a:solidFill>
              </a:rPr>
              <a:t>OTCLAn</a:t>
            </a:r>
            <a:r>
              <a:rPr lang="fr-FR" sz="2000" cap="all" dirty="0" smtClean="0">
                <a:solidFill>
                  <a:srgbClr val="0070C0"/>
                </a:solidFill>
              </a:rPr>
              <a:t> : </a:t>
            </a:r>
            <a:r>
              <a:rPr lang="en-US" sz="2000" cap="all" dirty="0">
                <a:solidFill>
                  <a:srgbClr val="0070C0"/>
                </a:solidFill>
              </a:rPr>
              <a:t>traceability et SECURITY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904296" y="1773182"/>
            <a:ext cx="650239" cy="376869"/>
            <a:chOff x="4427984" y="4818974"/>
            <a:chExt cx="1289961" cy="68024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4427984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154" y="4818974"/>
              <a:ext cx="905250" cy="680246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2365190" y="1809949"/>
            <a:ext cx="650239" cy="365514"/>
            <a:chOff x="3354047" y="2492896"/>
            <a:chExt cx="1289961" cy="659749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354047" y="2492896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03" y="2668940"/>
              <a:ext cx="432048" cy="324661"/>
            </a:xfrm>
            <a:prstGeom prst="rect">
              <a:avLst/>
            </a:prstGeom>
          </p:spPr>
        </p:pic>
      </p:grpSp>
      <p:grpSp>
        <p:nvGrpSpPr>
          <p:cNvPr id="76" name="Groupe 75"/>
          <p:cNvGrpSpPr/>
          <p:nvPr/>
        </p:nvGrpSpPr>
        <p:grpSpPr>
          <a:xfrm>
            <a:off x="170517" y="1773182"/>
            <a:ext cx="650239" cy="439049"/>
            <a:chOff x="6029896" y="3356600"/>
            <a:chExt cx="1289961" cy="79248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6029896" y="3380157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957" y="3356600"/>
              <a:ext cx="1054608" cy="792480"/>
            </a:xfrm>
            <a:prstGeom prst="rect">
              <a:avLst/>
            </a:prstGeom>
          </p:spPr>
        </p:pic>
      </p:grpSp>
      <p:grpSp>
        <p:nvGrpSpPr>
          <p:cNvPr id="84" name="Groupe 83"/>
          <p:cNvGrpSpPr/>
          <p:nvPr/>
        </p:nvGrpSpPr>
        <p:grpSpPr>
          <a:xfrm>
            <a:off x="1639064" y="1809949"/>
            <a:ext cx="650239" cy="365514"/>
            <a:chOff x="6013280" y="4178145"/>
            <a:chExt cx="1289961" cy="659749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6013280" y="4178145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91" y="4337957"/>
              <a:ext cx="443539" cy="340123"/>
            </a:xfrm>
            <a:prstGeom prst="rect">
              <a:avLst/>
            </a:prstGeom>
          </p:spPr>
        </p:pic>
      </p:grpSp>
      <p:pic>
        <p:nvPicPr>
          <p:cNvPr id="34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46" y="980728"/>
            <a:ext cx="895256" cy="6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 descr="C:\Users\Utilisateur\AppData\Local\Microsoft\Windows\Temporary Internet Files\Content.IE5\YSIQ1NJA\MP900433039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938" y="1231398"/>
            <a:ext cx="549039" cy="3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0" descr="voitu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8" y="1190104"/>
            <a:ext cx="822667" cy="4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834" y="22613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G	</a:t>
            </a:r>
            <a:r>
              <a:rPr lang="fr-FR" sz="1600" dirty="0" err="1" smtClean="0"/>
              <a:t>Gas</a:t>
            </a:r>
            <a:r>
              <a:rPr lang="fr-FR" sz="1600" dirty="0" smtClean="0"/>
              <a:t> analyser</a:t>
            </a:r>
            <a:endParaRPr lang="fr-FR" sz="1600" dirty="0"/>
          </a:p>
          <a:p>
            <a:r>
              <a:rPr lang="fr-FR" sz="1600" dirty="0"/>
              <a:t>O	</a:t>
            </a:r>
            <a:r>
              <a:rPr lang="fr-FR" sz="1600" dirty="0" err="1" smtClean="0"/>
              <a:t>Opacimeter</a:t>
            </a:r>
            <a:endParaRPr lang="fr-FR" sz="1600" dirty="0"/>
          </a:p>
          <a:p>
            <a:r>
              <a:rPr lang="fr-FR" sz="1600" dirty="0"/>
              <a:t>F	</a:t>
            </a:r>
            <a:r>
              <a:rPr lang="fr-FR" sz="1600" dirty="0" err="1" smtClean="0"/>
              <a:t>Brake</a:t>
            </a:r>
            <a:r>
              <a:rPr lang="fr-FR" sz="1600" dirty="0" smtClean="0"/>
              <a:t> tester</a:t>
            </a:r>
          </a:p>
          <a:p>
            <a:r>
              <a:rPr lang="fr-FR" sz="1600" dirty="0" smtClean="0"/>
              <a:t>S</a:t>
            </a:r>
            <a:r>
              <a:rPr lang="fr-FR" sz="1600" dirty="0"/>
              <a:t>	</a:t>
            </a:r>
            <a:r>
              <a:rPr lang="fr-FR" sz="1600" dirty="0" smtClean="0"/>
              <a:t>Suspension tester</a:t>
            </a:r>
            <a:endParaRPr lang="fr-FR" sz="1600" dirty="0"/>
          </a:p>
          <a:p>
            <a:r>
              <a:rPr lang="fr-FR" sz="1600" dirty="0"/>
              <a:t>R	</a:t>
            </a:r>
            <a:r>
              <a:rPr lang="fr-FR" sz="1600" dirty="0" err="1" smtClean="0"/>
              <a:t>Side</a:t>
            </a:r>
            <a:r>
              <a:rPr lang="fr-FR" sz="1600" dirty="0" smtClean="0"/>
              <a:t> slip</a:t>
            </a:r>
            <a:endParaRPr lang="fr-FR" sz="1600" dirty="0"/>
          </a:p>
          <a:p>
            <a:r>
              <a:rPr lang="fr-FR" sz="1600" dirty="0"/>
              <a:t>P	</a:t>
            </a:r>
            <a:r>
              <a:rPr lang="fr-FR" sz="1600" dirty="0" err="1" smtClean="0"/>
              <a:t>Headlightbeam</a:t>
            </a:r>
            <a:r>
              <a:rPr lang="fr-FR" sz="1600" dirty="0" smtClean="0"/>
              <a:t> tester</a:t>
            </a:r>
            <a:endParaRPr lang="fr-FR" sz="1600" dirty="0"/>
          </a:p>
          <a:p>
            <a:r>
              <a:rPr lang="fr-FR" sz="1600" dirty="0"/>
              <a:t>A	</a:t>
            </a:r>
            <a:r>
              <a:rPr lang="fr-FR" sz="1600" dirty="0" err="1"/>
              <a:t>T</a:t>
            </a:r>
            <a:r>
              <a:rPr lang="fr-FR" sz="1600" dirty="0" err="1" smtClean="0"/>
              <a:t>urning</a:t>
            </a:r>
            <a:r>
              <a:rPr lang="fr-FR" sz="1600" dirty="0" smtClean="0"/>
              <a:t> plate</a:t>
            </a:r>
            <a:endParaRPr lang="fr-FR" sz="1600" dirty="0"/>
          </a:p>
          <a:p>
            <a:r>
              <a:rPr lang="fr-FR" sz="1600" dirty="0"/>
              <a:t>E 	</a:t>
            </a:r>
            <a:r>
              <a:rPr lang="fr-FR" sz="1600" dirty="0" smtClean="0"/>
              <a:t>EOBD </a:t>
            </a:r>
            <a:r>
              <a:rPr lang="fr-FR" sz="1600" dirty="0" err="1" smtClean="0"/>
              <a:t>reader</a:t>
            </a:r>
            <a:endParaRPr lang="fr-FR" sz="1600" dirty="0"/>
          </a:p>
          <a:p>
            <a:r>
              <a:rPr lang="fr-FR" sz="1600" dirty="0"/>
              <a:t>D	</a:t>
            </a:r>
            <a:r>
              <a:rPr lang="fr-FR" sz="1600" dirty="0" err="1" smtClean="0"/>
              <a:t>Decelerometer</a:t>
            </a:r>
            <a:endParaRPr lang="fr-FR" sz="1600" dirty="0" smtClean="0"/>
          </a:p>
          <a:p>
            <a:r>
              <a:rPr lang="fr-FR" sz="1600" dirty="0" smtClean="0"/>
              <a:t>And </a:t>
            </a:r>
            <a:r>
              <a:rPr lang="fr-FR" sz="1600" dirty="0" err="1" smtClean="0"/>
              <a:t>other</a:t>
            </a:r>
            <a:r>
              <a:rPr lang="fr-FR" sz="1600" dirty="0" smtClean="0"/>
              <a:t> …</a:t>
            </a: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1" y="1002028"/>
            <a:ext cx="3360370" cy="679844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5279073" y="1997415"/>
            <a:ext cx="936104" cy="132130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6423551" y="2108723"/>
            <a:ext cx="19236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Approval: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security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Completeness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compatibility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9" name="Organigramme : Multidocument 8"/>
          <p:cNvSpPr/>
          <p:nvPr/>
        </p:nvSpPr>
        <p:spPr>
          <a:xfrm>
            <a:off x="3629350" y="2901260"/>
            <a:ext cx="1657818" cy="1440160"/>
          </a:xfrm>
          <a:prstGeom prst="flowChartMultidocumen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FFF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3629350" y="3280055"/>
            <a:ext cx="1469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</a:p>
          <a:p>
            <a:r>
              <a:rPr lang="en-US" dirty="0" smtClean="0"/>
              <a:t>Specifications</a:t>
            </a:r>
          </a:p>
          <a:p>
            <a:endParaRPr lang="en-US" dirty="0"/>
          </a:p>
        </p:txBody>
      </p:sp>
      <p:pic>
        <p:nvPicPr>
          <p:cNvPr id="1026" name="Picture 2" descr="C:\Users\Utilisateur\AppData\Local\Microsoft\Windows\Temporary Internet Files\Content.IE5\SXZEFWD6\MC900434825[1]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74" y="1541097"/>
            <a:ext cx="1306290" cy="13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67" y="1831202"/>
            <a:ext cx="936104" cy="3630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r="38860" b="19375"/>
          <a:stretch/>
        </p:blipFill>
        <p:spPr bwMode="auto">
          <a:xfrm>
            <a:off x="4537535" y="4204045"/>
            <a:ext cx="3000055" cy="26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996065" y="5301208"/>
            <a:ext cx="1367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line tool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Pre test</a:t>
            </a:r>
          </a:p>
          <a:p>
            <a:pPr marL="285750" indent="-285750">
              <a:buClr>
                <a:srgbClr val="92D050"/>
              </a:buClr>
              <a:buFont typeface="Wingdings" pitchFamily="2" charset="2"/>
              <a:buChar char="ü"/>
            </a:pPr>
            <a:r>
              <a:rPr lang="en-US" dirty="0" smtClean="0"/>
              <a:t>debugger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necteur en angle 52"/>
          <p:cNvCxnSpPr/>
          <p:nvPr/>
        </p:nvCxnSpPr>
        <p:spPr>
          <a:xfrm>
            <a:off x="1979712" y="4603052"/>
            <a:ext cx="5760640" cy="12700"/>
          </a:xfrm>
          <a:prstGeom prst="bentConnector3">
            <a:avLst>
              <a:gd name="adj1" fmla="val 50000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cap="all" dirty="0" smtClean="0">
              <a:solidFill>
                <a:srgbClr val="0070C0"/>
              </a:solidFill>
            </a:endParaRPr>
          </a:p>
          <a:p>
            <a:pPr algn="l"/>
            <a:r>
              <a:rPr lang="fr-FR" sz="2000" cap="all" dirty="0" smtClean="0">
                <a:solidFill>
                  <a:srgbClr val="0070C0"/>
                </a:solidFill>
              </a:rPr>
              <a:t>Data </a:t>
            </a:r>
            <a:r>
              <a:rPr lang="fr-FR" sz="2000" cap="all" dirty="0" err="1" smtClean="0">
                <a:solidFill>
                  <a:srgbClr val="0070C0"/>
                </a:solidFill>
              </a:rPr>
              <a:t>tRansmission</a:t>
            </a:r>
            <a:r>
              <a:rPr lang="fr-FR" sz="2000" cap="all" dirty="0" smtClean="0">
                <a:solidFill>
                  <a:srgbClr val="0070C0"/>
                </a:solidFill>
              </a:rPr>
              <a:t>: </a:t>
            </a:r>
            <a:r>
              <a:rPr lang="fr-FR" sz="2000" cap="all" dirty="0" err="1" smtClean="0">
                <a:solidFill>
                  <a:srgbClr val="0070C0"/>
                </a:solidFill>
              </a:rPr>
              <a:t>OpErating</a:t>
            </a:r>
            <a:endParaRPr lang="fr-FR" sz="2000" cap="all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77480" y="2361654"/>
            <a:ext cx="361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 disk area  between</a:t>
            </a:r>
          </a:p>
          <a:p>
            <a:r>
              <a:rPr lang="en-US" dirty="0" smtClean="0"/>
              <a:t>PTI PC master and </a:t>
            </a:r>
            <a:r>
              <a:rPr lang="en-US" dirty="0" err="1" smtClean="0"/>
              <a:t>equipments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384399" y="1010788"/>
            <a:ext cx="3816424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</a:rPr>
              <a:t>File sharing &amp; data exchange</a:t>
            </a:r>
          </a:p>
        </p:txBody>
      </p:sp>
      <p:pic>
        <p:nvPicPr>
          <p:cNvPr id="30" name="Picture 2" descr="C:\Users\Utilisateur\AppData\Local\Microsoft\Windows\Temporary Internet Files\Content.IE5\O3DWPFRD\MC90044133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911514"/>
            <a:ext cx="1389694" cy="138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ylindre 30"/>
          <p:cNvSpPr/>
          <p:nvPr/>
        </p:nvSpPr>
        <p:spPr>
          <a:xfrm>
            <a:off x="3321454" y="3212017"/>
            <a:ext cx="1678209" cy="2614108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19288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61260" y="4221088"/>
            <a:ext cx="89184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OTCLan</a:t>
            </a:r>
            <a:endParaRPr lang="fr-FR" dirty="0"/>
          </a:p>
        </p:txBody>
      </p:sp>
      <p:pic>
        <p:nvPicPr>
          <p:cNvPr id="34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5620"/>
            <a:ext cx="1143725" cy="12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Utilisateur\AppData\Local\Microsoft\Windows\Temporary Internet Files\Content.IE5\SVVTN77E\MC900432599[1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1"/>
          <a:stretch/>
        </p:blipFill>
        <p:spPr bwMode="auto">
          <a:xfrm>
            <a:off x="4787479" y="3536271"/>
            <a:ext cx="1000801" cy="5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Georges PETELET\AppData\Local\Microsoft\Windows\Temporary Internet Files\Content.IE5\83DGSCZR\MC90043162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90021"/>
            <a:ext cx="1143725" cy="12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tilisateur\AppData\Local\Microsoft\Windows\Temporary Internet Files\Content.IE5\SVVTN77E\MC900432599[1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91"/>
          <a:stretch/>
        </p:blipFill>
        <p:spPr bwMode="auto">
          <a:xfrm>
            <a:off x="4858940" y="4795656"/>
            <a:ext cx="1000801" cy="57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5769401" y="3513508"/>
            <a:ext cx="16012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Request by Vehicle ID file dropped in this file directory</a:t>
            </a:r>
            <a:endParaRPr lang="en-US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5168072" y="4111322"/>
            <a:ext cx="38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CI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082618" y="5376108"/>
            <a:ext cx="78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RES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724128" y="4868990"/>
            <a:ext cx="16417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Set of files for test results</a:t>
            </a:r>
          </a:p>
          <a:p>
            <a:r>
              <a:rPr lang="en-US" sz="1100" dirty="0"/>
              <a:t>f</a:t>
            </a:r>
            <a:r>
              <a:rPr lang="en-US" sz="1100" dirty="0" smtClean="0"/>
              <a:t>rom various equipment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79512" y="3108004"/>
            <a:ext cx="1184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PTI station</a:t>
            </a:r>
          </a:p>
          <a:p>
            <a:r>
              <a:rPr lang="en-US" dirty="0" smtClean="0"/>
              <a:t>PC </a:t>
            </a:r>
            <a:r>
              <a:rPr lang="en-US" dirty="0"/>
              <a:t>master 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8012473" y="4659475"/>
            <a:ext cx="754985" cy="419030"/>
            <a:chOff x="3354047" y="2492896"/>
            <a:chExt cx="1289961" cy="659749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3354047" y="2492896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03" y="2668940"/>
              <a:ext cx="432048" cy="324661"/>
            </a:xfrm>
            <a:prstGeom prst="rect">
              <a:avLst/>
            </a:prstGeom>
          </p:spPr>
        </p:pic>
      </p:grpSp>
      <p:grpSp>
        <p:nvGrpSpPr>
          <p:cNvPr id="41" name="Groupe 40"/>
          <p:cNvGrpSpPr/>
          <p:nvPr/>
        </p:nvGrpSpPr>
        <p:grpSpPr>
          <a:xfrm>
            <a:off x="8024640" y="5560774"/>
            <a:ext cx="754985" cy="432048"/>
            <a:chOff x="2920419" y="4818974"/>
            <a:chExt cx="1289961" cy="680246"/>
          </a:xfrm>
        </p:grpSpPr>
        <p:sp>
          <p:nvSpPr>
            <p:cNvPr id="44" name="Rectangle à coins arrondis 43"/>
            <p:cNvSpPr/>
            <p:nvPr/>
          </p:nvSpPr>
          <p:spPr>
            <a:xfrm>
              <a:off x="2920419" y="4837894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589" y="4818974"/>
              <a:ext cx="905250" cy="680246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8028384" y="3010176"/>
            <a:ext cx="754985" cy="503332"/>
            <a:chOff x="6029896" y="3356600"/>
            <a:chExt cx="1289961" cy="792480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6029896" y="3380157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957" y="3356600"/>
              <a:ext cx="1054608" cy="792480"/>
            </a:xfrm>
            <a:prstGeom prst="rect">
              <a:avLst/>
            </a:prstGeom>
          </p:spPr>
        </p:pic>
      </p:grpSp>
      <p:grpSp>
        <p:nvGrpSpPr>
          <p:cNvPr id="50" name="Groupe 49"/>
          <p:cNvGrpSpPr/>
          <p:nvPr/>
        </p:nvGrpSpPr>
        <p:grpSpPr>
          <a:xfrm>
            <a:off x="8018659" y="3819997"/>
            <a:ext cx="754985" cy="419030"/>
            <a:chOff x="6013280" y="4178145"/>
            <a:chExt cx="1289961" cy="659749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6013280" y="4178145"/>
              <a:ext cx="1289961" cy="65974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491" y="4337957"/>
              <a:ext cx="443539" cy="340123"/>
            </a:xfrm>
            <a:prstGeom prst="rect">
              <a:avLst/>
            </a:prstGeom>
          </p:spPr>
        </p:pic>
      </p:grpSp>
      <p:cxnSp>
        <p:nvCxnSpPr>
          <p:cNvPr id="54" name="Connecteur en angle 53"/>
          <p:cNvCxnSpPr>
            <a:stCxn id="44" idx="1"/>
            <a:endCxn id="48" idx="1"/>
          </p:cNvCxnSpPr>
          <p:nvPr/>
        </p:nvCxnSpPr>
        <p:spPr>
          <a:xfrm rot="10800000" flipH="1">
            <a:off x="8024640" y="3234654"/>
            <a:ext cx="3744" cy="2547653"/>
          </a:xfrm>
          <a:prstGeom prst="bentConnector3">
            <a:avLst>
              <a:gd name="adj1" fmla="val -6105769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>
            <a:stCxn id="29" idx="1"/>
            <a:endCxn id="51" idx="1"/>
          </p:cNvCxnSpPr>
          <p:nvPr/>
        </p:nvCxnSpPr>
        <p:spPr>
          <a:xfrm rot="10800000" flipH="1">
            <a:off x="8012473" y="4029512"/>
            <a:ext cx="6186" cy="839478"/>
          </a:xfrm>
          <a:prstGeom prst="bentConnector3">
            <a:avLst>
              <a:gd name="adj1" fmla="val -3695441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ylindre 56"/>
          <p:cNvSpPr/>
          <p:nvPr/>
        </p:nvSpPr>
        <p:spPr>
          <a:xfrm>
            <a:off x="1628266" y="4260790"/>
            <a:ext cx="378065" cy="464354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èze 16"/>
          <p:cNvSpPr/>
          <p:nvPr/>
        </p:nvSpPr>
        <p:spPr>
          <a:xfrm rot="16200000">
            <a:off x="1512180" y="3854928"/>
            <a:ext cx="2235422" cy="1377221"/>
          </a:xfrm>
          <a:prstGeom prst="trapezoid">
            <a:avLst>
              <a:gd name="adj" fmla="val 67462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21000"/>
                  <a:lumMod val="19000"/>
                  <a:lumOff val="81000"/>
                </a:schemeClr>
              </a:gs>
              <a:gs pos="50000">
                <a:schemeClr val="accent5">
                  <a:shade val="67500"/>
                  <a:satMod val="115000"/>
                  <a:lumMod val="20000"/>
                  <a:lumOff val="80000"/>
                  <a:alpha val="49000"/>
                </a:schemeClr>
              </a:gs>
              <a:gs pos="100000">
                <a:schemeClr val="accent5">
                  <a:shade val="100000"/>
                  <a:satMod val="115000"/>
                  <a:alpha val="25000"/>
                  <a:lumMod val="6000"/>
                  <a:lumOff val="9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Connecteur en angle 57"/>
          <p:cNvCxnSpPr/>
          <p:nvPr/>
        </p:nvCxnSpPr>
        <p:spPr>
          <a:xfrm rot="5400000" flipH="1" flipV="1">
            <a:off x="52897" y="3304454"/>
            <a:ext cx="2622596" cy="0"/>
          </a:xfrm>
          <a:prstGeom prst="bentConnector3">
            <a:avLst>
              <a:gd name="adj1" fmla="val 50000"/>
            </a:avLst>
          </a:prstGeom>
          <a:ln w="57150" cmpd="dbl">
            <a:solidFill>
              <a:schemeClr val="accent1">
                <a:shade val="95000"/>
                <a:satMod val="105000"/>
              </a:schemeClr>
            </a:solidFill>
            <a:prstDash val="solid"/>
            <a:beve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3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</TotalTime>
  <Words>1715</Words>
  <Application>Microsoft Office PowerPoint</Application>
  <PresentationFormat>Affichage à l'écran (4:3)</PresentationFormat>
  <Paragraphs>483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Test resultS data exchange scenario</vt:lpstr>
      <vt:lpstr>EXAMPLE:</vt:lpstr>
      <vt:lpstr>EXAMPLE: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2010 &amp; Perspectives 2011</dc:title>
  <dc:creator>sl</dc:creator>
  <cp:lastModifiedBy>Georges PETELET</cp:lastModifiedBy>
  <cp:revision>1084</cp:revision>
  <cp:lastPrinted>2013-01-28T17:08:17Z</cp:lastPrinted>
  <dcterms:created xsi:type="dcterms:W3CDTF">2011-04-10T18:46:23Z</dcterms:created>
  <dcterms:modified xsi:type="dcterms:W3CDTF">2013-06-06T08:29:22Z</dcterms:modified>
</cp:coreProperties>
</file>