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67" r:id="rId2"/>
    <p:sldMasterId id="2147483679" r:id="rId3"/>
    <p:sldMasterId id="2147483691" r:id="rId4"/>
  </p:sldMasterIdLst>
  <p:notesMasterIdLst>
    <p:notesMasterId r:id="rId18"/>
  </p:notesMasterIdLst>
  <p:sldIdLst>
    <p:sldId id="266" r:id="rId5"/>
    <p:sldId id="264" r:id="rId6"/>
    <p:sldId id="271" r:id="rId7"/>
    <p:sldId id="272" r:id="rId8"/>
    <p:sldId id="270" r:id="rId9"/>
    <p:sldId id="267" r:id="rId10"/>
    <p:sldId id="273" r:id="rId11"/>
    <p:sldId id="274" r:id="rId12"/>
    <p:sldId id="265" r:id="rId13"/>
    <p:sldId id="268" r:id="rId14"/>
    <p:sldId id="269" r:id="rId15"/>
    <p:sldId id="260" r:id="rId16"/>
    <p:sldId id="261" r:id="rId1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7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MortenM\Desktop\Bruksfradrag-grafis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hart>
    <c:plotArea>
      <c:layout>
        <c:manualLayout>
          <c:layoutTarget val="inner"/>
          <c:xMode val="edge"/>
          <c:yMode val="edge"/>
          <c:x val="8.8179731283771559E-2"/>
          <c:y val="3.9268167289701054E-2"/>
          <c:w val="0.89303263664303356"/>
          <c:h val="0.86679742938265214"/>
        </c:manualLayout>
      </c:layout>
      <c:barChart>
        <c:barDir val="col"/>
        <c:grouping val="stacked"/>
        <c:ser>
          <c:idx val="0"/>
          <c:order val="0"/>
          <c:tx>
            <c:strRef>
              <c:f>'Ark1'!$B$64</c:f>
              <c:strCache>
                <c:ptCount val="1"/>
                <c:pt idx="0">
                  <c:v> Car price</c:v>
                </c:pt>
              </c:strCache>
            </c:strRef>
          </c:tx>
          <c:spPr>
            <a:solidFill>
              <a:srgbClr val="1C437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'Ark1'!$C$63:$E$63</c:f>
              <c:strCache>
                <c:ptCount val="3"/>
                <c:pt idx="0">
                  <c:v>Ford Focus                                     1,6-105 ECOnetic</c:v>
                </c:pt>
                <c:pt idx="1">
                  <c:v>VW Passat                                       2,0-140 TDI</c:v>
                </c:pt>
                <c:pt idx="2">
                  <c:v>Audi A6                                               3,0-204 TDI Quattro</c:v>
                </c:pt>
              </c:strCache>
            </c:strRef>
          </c:cat>
          <c:val>
            <c:numRef>
              <c:f>'Ark1'!$C$64:$E$64</c:f>
              <c:numCache>
                <c:formatCode>General</c:formatCode>
                <c:ptCount val="3"/>
                <c:pt idx="0">
                  <c:v>139622</c:v>
                </c:pt>
                <c:pt idx="1">
                  <c:v>202235</c:v>
                </c:pt>
                <c:pt idx="2">
                  <c:v>293318</c:v>
                </c:pt>
              </c:numCache>
            </c:numRef>
          </c:val>
        </c:ser>
        <c:ser>
          <c:idx val="1"/>
          <c:order val="1"/>
          <c:tx>
            <c:strRef>
              <c:f>'Ark1'!$B$65</c:f>
              <c:strCache>
                <c:ptCount val="1"/>
                <c:pt idx="0">
                  <c:v> VAT (25% on car price)</c:v>
                </c:pt>
              </c:strCache>
            </c:strRef>
          </c:tx>
          <c:spPr>
            <a:solidFill>
              <a:srgbClr val="EAB2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'Ark1'!$C$63:$E$63</c:f>
              <c:strCache>
                <c:ptCount val="3"/>
                <c:pt idx="0">
                  <c:v>Ford Focus                                     1,6-105 ECOnetic</c:v>
                </c:pt>
                <c:pt idx="1">
                  <c:v>VW Passat                                       2,0-140 TDI</c:v>
                </c:pt>
                <c:pt idx="2">
                  <c:v>Audi A6                                               3,0-204 TDI Quattro</c:v>
                </c:pt>
              </c:strCache>
            </c:strRef>
          </c:cat>
          <c:val>
            <c:numRef>
              <c:f>'Ark1'!$C$65:$E$65</c:f>
              <c:numCache>
                <c:formatCode>General</c:formatCode>
                <c:ptCount val="3"/>
                <c:pt idx="0">
                  <c:v>47600</c:v>
                </c:pt>
                <c:pt idx="1">
                  <c:v>77320</c:v>
                </c:pt>
                <c:pt idx="2">
                  <c:v>137400</c:v>
                </c:pt>
              </c:numCache>
            </c:numRef>
          </c:val>
        </c:ser>
        <c:ser>
          <c:idx val="2"/>
          <c:order val="2"/>
          <c:tx>
            <c:strRef>
              <c:f>'Ark1'!$B$66</c:f>
              <c:strCache>
                <c:ptCount val="1"/>
                <c:pt idx="0">
                  <c:v> Tax</c:v>
                </c:pt>
              </c:strCache>
            </c:strRef>
          </c:tx>
          <c:spPr>
            <a:solidFill>
              <a:srgbClr val="92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'Ark1'!$C$63:$E$63</c:f>
              <c:strCache>
                <c:ptCount val="3"/>
                <c:pt idx="0">
                  <c:v>Ford Focus                                     1,6-105 ECOnetic</c:v>
                </c:pt>
                <c:pt idx="1">
                  <c:v>VW Passat                                       2,0-140 TDI</c:v>
                </c:pt>
                <c:pt idx="2">
                  <c:v>Audi A6                                               3,0-204 TDI Quattro</c:v>
                </c:pt>
              </c:strCache>
            </c:strRef>
          </c:cat>
          <c:val>
            <c:numRef>
              <c:f>'Ark1'!$C$66:$E$66</c:f>
              <c:numCache>
                <c:formatCode>General</c:formatCode>
                <c:ptCount val="3"/>
                <c:pt idx="0">
                  <c:v>44689</c:v>
                </c:pt>
                <c:pt idx="1">
                  <c:v>107045</c:v>
                </c:pt>
                <c:pt idx="2">
                  <c:v>256282</c:v>
                </c:pt>
              </c:numCache>
            </c:numRef>
          </c:val>
        </c:ser>
        <c:gapWidth val="50"/>
        <c:overlap val="100"/>
        <c:axId val="61282560"/>
        <c:axId val="64024576"/>
      </c:barChart>
      <c:catAx>
        <c:axId val="6128256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 b="1" i="0" baseline="0">
                <a:latin typeface="Verdana" pitchFamily="34" charset="0"/>
              </a:defRPr>
            </a:pPr>
            <a:endParaRPr lang="nl-BE"/>
          </a:p>
        </c:txPr>
        <c:crossAx val="64024576"/>
        <c:crosses val="autoZero"/>
        <c:auto val="1"/>
        <c:lblAlgn val="ctr"/>
        <c:lblOffset val="100"/>
        <c:tickLblSkip val="1"/>
      </c:catAx>
      <c:valAx>
        <c:axId val="64024576"/>
        <c:scaling>
          <c:orientation val="minMax"/>
          <c:max val="700000"/>
        </c:scaling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sz="800" b="1" i="0" baseline="0">
                <a:latin typeface="Verdana" pitchFamily="34" charset="0"/>
              </a:defRPr>
            </a:pPr>
            <a:endParaRPr lang="nl-BE"/>
          </a:p>
        </c:txPr>
        <c:crossAx val="6128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387943474150417"/>
          <c:y val="7.5697376136030697E-2"/>
          <c:w val="0.21323804547942579"/>
          <c:h val="0.13315614922310168"/>
        </c:manualLayout>
      </c:layout>
      <c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900" b="1" i="0" baseline="0">
              <a:latin typeface="Verdana" pitchFamily="34" charset="0"/>
            </a:defRPr>
          </a:pPr>
          <a:endParaRPr lang="nl-BE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900" baseline="0"/>
      </a:pPr>
      <a:endParaRPr lang="nl-B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99596F-2C6F-42A4-81DD-24AE3311945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82DBF-979E-4DA4-95C6-22078684E4F3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 smtClean="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9613"/>
            <a:ext cx="4535487" cy="340042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xmlns="" val="2776270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1331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04FB5-497F-4574-852D-B1F6DEFA023B}" type="slidenum">
              <a:rPr lang="nb-NO" smtClean="0"/>
              <a:pPr/>
              <a:t>10</a:t>
            </a:fld>
            <a:endParaRPr lang="nb-NO" smtClean="0"/>
          </a:p>
        </p:txBody>
      </p:sp>
      <p:sp>
        <p:nvSpPr>
          <p:cNvPr id="13317" name="Plassholder for bunn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b-NO" smtClean="0"/>
              <a:t>Autobransjens Leverandørforening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143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1C04A-3622-4B60-AE05-AD4A0C80FBB5}" type="slidenum">
              <a:rPr lang="nb-NO" smtClean="0"/>
              <a:pPr/>
              <a:t>11</a:t>
            </a:fld>
            <a:endParaRPr lang="nb-NO" smtClean="0"/>
          </a:p>
        </p:txBody>
      </p:sp>
      <p:sp>
        <p:nvSpPr>
          <p:cNvPr id="14341" name="Plassholder for bunn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b-NO" smtClean="0"/>
              <a:t>Autobransjens Leverandørforening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956426" y="274639"/>
            <a:ext cx="1730375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763713" y="274639"/>
            <a:ext cx="5040312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91746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42574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072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853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29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087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754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40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33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494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934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91746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42574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072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8533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29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087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75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4087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3397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4946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ACBAC50-82D2-492D-B01B-970264517E22}" type="datetimeFigureOut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06.08.2013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82D03E-6FD6-4E11-9461-0A84ED8168B5}" type="slidenum">
              <a:rPr lang="nb-NO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934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835151" y="1600202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37176" y="1600202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835151" y="1600202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37176" y="1600202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956426" y="274639"/>
            <a:ext cx="1730375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763713" y="274639"/>
            <a:ext cx="5040312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4" y="274638"/>
            <a:ext cx="69230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2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35150" y="6245225"/>
            <a:ext cx="1657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63938" y="6245225"/>
            <a:ext cx="2455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94534" y="6281738"/>
            <a:ext cx="168711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0824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94534" y="6281738"/>
            <a:ext cx="168711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0824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4" y="274638"/>
            <a:ext cx="69230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2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35150" y="6245225"/>
            <a:ext cx="1657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63938" y="6245225"/>
            <a:ext cx="2455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sz="4800" dirty="0" err="1" smtClean="0"/>
              <a:t>Welcome</a:t>
            </a:r>
            <a:r>
              <a:rPr lang="nb-NO" sz="4800" dirty="0" smtClean="0"/>
              <a:t> to Oslo</a:t>
            </a:r>
            <a:endParaRPr lang="nb-NO" sz="4800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8195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8196" name="TekstSylinder 4"/>
          <p:cNvSpPr txBox="1">
            <a:spLocks noChangeArrowheads="1"/>
          </p:cNvSpPr>
          <p:nvPr/>
        </p:nvSpPr>
        <p:spPr bwMode="auto">
          <a:xfrm>
            <a:off x="684213" y="6237290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b-N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9219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9220" name="TekstSylinder 4"/>
          <p:cNvSpPr txBox="1">
            <a:spLocks noChangeArrowheads="1"/>
          </p:cNvSpPr>
          <p:nvPr/>
        </p:nvSpPr>
        <p:spPr bwMode="auto">
          <a:xfrm>
            <a:off x="684213" y="6237290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b-N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6738" y="274638"/>
            <a:ext cx="6850062" cy="1143000"/>
          </a:xfrm>
        </p:spPr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6738" y="274638"/>
            <a:ext cx="6850062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Norway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Population</a:t>
            </a:r>
            <a:r>
              <a:rPr lang="nb-NO" dirty="0" smtClean="0"/>
              <a:t>	        5.063.709</a:t>
            </a:r>
          </a:p>
          <a:p>
            <a:pPr eaLnBrk="1" hangingPunct="1"/>
            <a:r>
              <a:rPr lang="nb-NO" dirty="0" smtClean="0"/>
              <a:t>Net </a:t>
            </a:r>
            <a:r>
              <a:rPr lang="nb-NO" dirty="0" err="1" smtClean="0"/>
              <a:t>immigration</a:t>
            </a:r>
            <a:r>
              <a:rPr lang="nb-NO" dirty="0" smtClean="0"/>
              <a:t>         47.343</a:t>
            </a:r>
          </a:p>
          <a:p>
            <a:pPr eaLnBrk="1" hangingPunct="1"/>
            <a:r>
              <a:rPr lang="nb-NO" dirty="0" err="1" smtClean="0"/>
              <a:t>Unemployment</a:t>
            </a:r>
            <a:r>
              <a:rPr lang="nb-NO" dirty="0" smtClean="0"/>
              <a:t>	       3,7 %</a:t>
            </a:r>
          </a:p>
          <a:p>
            <a:pPr eaLnBrk="1" hangingPunct="1"/>
            <a:r>
              <a:rPr lang="nb-NO" dirty="0" err="1" smtClean="0"/>
              <a:t>Average</a:t>
            </a:r>
            <a:r>
              <a:rPr lang="nb-NO" dirty="0" smtClean="0"/>
              <a:t> </a:t>
            </a:r>
            <a:r>
              <a:rPr lang="nb-NO" dirty="0" err="1" smtClean="0"/>
              <a:t>monthly</a:t>
            </a:r>
            <a:r>
              <a:rPr lang="nb-NO" dirty="0" smtClean="0"/>
              <a:t> </a:t>
            </a:r>
            <a:r>
              <a:rPr lang="nb-NO" dirty="0" err="1" smtClean="0"/>
              <a:t>salary</a:t>
            </a:r>
            <a:r>
              <a:rPr lang="nb-NO" dirty="0" smtClean="0"/>
              <a:t> </a:t>
            </a:r>
          </a:p>
          <a:p>
            <a:pPr lvl="1" eaLnBrk="1" hangingPunct="1"/>
            <a:r>
              <a:rPr lang="nb-NO" dirty="0" smtClean="0"/>
              <a:t>4.950 Euro (NOK 39.600,-)</a:t>
            </a:r>
          </a:p>
          <a:p>
            <a:pPr eaLnBrk="1" hangingPunct="1"/>
            <a:r>
              <a:rPr lang="nb-NO" dirty="0" err="1" smtClean="0"/>
              <a:t>Consumer</a:t>
            </a:r>
            <a:r>
              <a:rPr lang="nb-NO" dirty="0" smtClean="0"/>
              <a:t> </a:t>
            </a:r>
            <a:r>
              <a:rPr lang="nb-NO" dirty="0" err="1" smtClean="0"/>
              <a:t>price</a:t>
            </a:r>
            <a:r>
              <a:rPr lang="nb-NO" dirty="0" smtClean="0"/>
              <a:t> </a:t>
            </a:r>
            <a:r>
              <a:rPr lang="nb-NO" dirty="0" err="1" smtClean="0"/>
              <a:t>index</a:t>
            </a:r>
            <a:r>
              <a:rPr lang="nb-NO" dirty="0" smtClean="0"/>
              <a:t>     2 %</a:t>
            </a:r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6738" y="274638"/>
            <a:ext cx="6850062" cy="1143000"/>
          </a:xfrm>
        </p:spPr>
        <p:txBody>
          <a:bodyPr/>
          <a:lstStyle/>
          <a:p>
            <a:pPr eaLnBrk="1" hangingPunct="1"/>
            <a:r>
              <a:rPr lang="nb-NO" dirty="0" err="1" smtClean="0"/>
              <a:t>Distances</a:t>
            </a:r>
            <a:endParaRPr lang="nb-NO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Oslo – Tromsø	1665 km</a:t>
            </a:r>
          </a:p>
          <a:p>
            <a:pPr eaLnBrk="1" hangingPunct="1"/>
            <a:r>
              <a:rPr lang="nb-NO" dirty="0" smtClean="0"/>
              <a:t>Oslo – Brussels	1530 km</a:t>
            </a:r>
          </a:p>
          <a:p>
            <a:pPr eaLnBrk="1" hangingPunct="1"/>
            <a:r>
              <a:rPr lang="nb-NO" dirty="0" smtClean="0"/>
              <a:t>Oslo -  Paris		1850 km</a:t>
            </a:r>
          </a:p>
          <a:p>
            <a:pPr eaLnBrk="1" hangingPunct="1"/>
            <a:r>
              <a:rPr lang="nb-NO" dirty="0" smtClean="0"/>
              <a:t>Oslo – Hamburg	  930 km</a:t>
            </a:r>
          </a:p>
          <a:p>
            <a:pPr eaLnBrk="1" hangingPunct="1"/>
            <a:r>
              <a:rPr lang="nb-NO" dirty="0" smtClean="0"/>
              <a:t>Oslo – Stockholm	  540 km</a:t>
            </a:r>
          </a:p>
          <a:p>
            <a:pPr eaLnBrk="1" hangingPunct="1"/>
            <a:r>
              <a:rPr lang="nb-NO" dirty="0" smtClean="0"/>
              <a:t>Oslo – Bergen	  486 km</a:t>
            </a:r>
            <a:endParaRPr lang="en-GB" dirty="0" smtClean="0"/>
          </a:p>
          <a:p>
            <a:pPr eaLnBrk="1" hangingPunct="1"/>
            <a:endParaRPr lang="nb-N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1816390" y="2015132"/>
            <a:ext cx="1935956" cy="3151188"/>
            <a:chOff x="2066" y="1472"/>
            <a:chExt cx="1627" cy="1985"/>
          </a:xfrm>
          <a:solidFill>
            <a:srgbClr val="C00000"/>
          </a:solidFill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2066" y="1472"/>
              <a:ext cx="1627" cy="1985"/>
              <a:chOff x="2066" y="1472"/>
              <a:chExt cx="1627" cy="1985"/>
            </a:xfrm>
            <a:grpFill/>
          </p:grpSpPr>
          <p:sp>
            <p:nvSpPr>
              <p:cNvPr id="64" name="Freeform 4"/>
              <p:cNvSpPr>
                <a:spLocks noChangeAspect="1"/>
              </p:cNvSpPr>
              <p:nvPr/>
            </p:nvSpPr>
            <p:spPr bwMode="auto">
              <a:xfrm>
                <a:off x="2066" y="1472"/>
                <a:ext cx="1612" cy="1965"/>
              </a:xfrm>
              <a:custGeom>
                <a:avLst/>
                <a:gdLst>
                  <a:gd name="T0" fmla="*/ 473 w 1612"/>
                  <a:gd name="T1" fmla="*/ 1795 h 1965"/>
                  <a:gd name="T2" fmla="*/ 536 w 1612"/>
                  <a:gd name="T3" fmla="*/ 1684 h 1965"/>
                  <a:gd name="T4" fmla="*/ 519 w 1612"/>
                  <a:gd name="T5" fmla="*/ 1533 h 1965"/>
                  <a:gd name="T6" fmla="*/ 532 w 1612"/>
                  <a:gd name="T7" fmla="*/ 1400 h 1965"/>
                  <a:gd name="T8" fmla="*/ 560 w 1612"/>
                  <a:gd name="T9" fmla="*/ 1217 h 1965"/>
                  <a:gd name="T10" fmla="*/ 642 w 1612"/>
                  <a:gd name="T11" fmla="*/ 1094 h 1965"/>
                  <a:gd name="T12" fmla="*/ 684 w 1612"/>
                  <a:gd name="T13" fmla="*/ 995 h 1965"/>
                  <a:gd name="T14" fmla="*/ 714 w 1612"/>
                  <a:gd name="T15" fmla="*/ 896 h 1965"/>
                  <a:gd name="T16" fmla="*/ 803 w 1612"/>
                  <a:gd name="T17" fmla="*/ 733 h 1965"/>
                  <a:gd name="T18" fmla="*/ 852 w 1612"/>
                  <a:gd name="T19" fmla="*/ 602 h 1965"/>
                  <a:gd name="T20" fmla="*/ 962 w 1612"/>
                  <a:gd name="T21" fmla="*/ 472 h 1965"/>
                  <a:gd name="T22" fmla="*/ 1051 w 1612"/>
                  <a:gd name="T23" fmla="*/ 424 h 1965"/>
                  <a:gd name="T24" fmla="*/ 1109 w 1612"/>
                  <a:gd name="T25" fmla="*/ 306 h 1965"/>
                  <a:gd name="T26" fmla="*/ 1250 w 1612"/>
                  <a:gd name="T27" fmla="*/ 371 h 1965"/>
                  <a:gd name="T28" fmla="*/ 1328 w 1612"/>
                  <a:gd name="T29" fmla="*/ 393 h 1965"/>
                  <a:gd name="T30" fmla="*/ 1370 w 1612"/>
                  <a:gd name="T31" fmla="*/ 234 h 1965"/>
                  <a:gd name="T32" fmla="*/ 1487 w 1612"/>
                  <a:gd name="T33" fmla="*/ 222 h 1965"/>
                  <a:gd name="T34" fmla="*/ 1529 w 1612"/>
                  <a:gd name="T35" fmla="*/ 280 h 1965"/>
                  <a:gd name="T36" fmla="*/ 1563 w 1612"/>
                  <a:gd name="T37" fmla="*/ 202 h 1965"/>
                  <a:gd name="T38" fmla="*/ 1604 w 1612"/>
                  <a:gd name="T39" fmla="*/ 111 h 1965"/>
                  <a:gd name="T40" fmla="*/ 1529 w 1612"/>
                  <a:gd name="T41" fmla="*/ 34 h 1965"/>
                  <a:gd name="T42" fmla="*/ 1459 w 1612"/>
                  <a:gd name="T43" fmla="*/ 39 h 1965"/>
                  <a:gd name="T44" fmla="*/ 1418 w 1612"/>
                  <a:gd name="T45" fmla="*/ 34 h 1965"/>
                  <a:gd name="T46" fmla="*/ 1357 w 1612"/>
                  <a:gd name="T47" fmla="*/ 77 h 1965"/>
                  <a:gd name="T48" fmla="*/ 1333 w 1612"/>
                  <a:gd name="T49" fmla="*/ 53 h 1965"/>
                  <a:gd name="T50" fmla="*/ 1244 w 1612"/>
                  <a:gd name="T51" fmla="*/ 169 h 1965"/>
                  <a:gd name="T52" fmla="*/ 1157 w 1612"/>
                  <a:gd name="T53" fmla="*/ 202 h 1965"/>
                  <a:gd name="T54" fmla="*/ 1062 w 1612"/>
                  <a:gd name="T55" fmla="*/ 234 h 1965"/>
                  <a:gd name="T56" fmla="*/ 951 w 1612"/>
                  <a:gd name="T57" fmla="*/ 260 h 1965"/>
                  <a:gd name="T58" fmla="*/ 938 w 1612"/>
                  <a:gd name="T59" fmla="*/ 359 h 1965"/>
                  <a:gd name="T60" fmla="*/ 927 w 1612"/>
                  <a:gd name="T61" fmla="*/ 446 h 1965"/>
                  <a:gd name="T62" fmla="*/ 832 w 1612"/>
                  <a:gd name="T63" fmla="*/ 465 h 1965"/>
                  <a:gd name="T64" fmla="*/ 803 w 1612"/>
                  <a:gd name="T65" fmla="*/ 537 h 1965"/>
                  <a:gd name="T66" fmla="*/ 731 w 1612"/>
                  <a:gd name="T67" fmla="*/ 641 h 1965"/>
                  <a:gd name="T68" fmla="*/ 660 w 1612"/>
                  <a:gd name="T69" fmla="*/ 771 h 1965"/>
                  <a:gd name="T70" fmla="*/ 601 w 1612"/>
                  <a:gd name="T71" fmla="*/ 904 h 1965"/>
                  <a:gd name="T72" fmla="*/ 567 w 1612"/>
                  <a:gd name="T73" fmla="*/ 983 h 1965"/>
                  <a:gd name="T74" fmla="*/ 454 w 1612"/>
                  <a:gd name="T75" fmla="*/ 1094 h 1965"/>
                  <a:gd name="T76" fmla="*/ 519 w 1612"/>
                  <a:gd name="T77" fmla="*/ 1106 h 1965"/>
                  <a:gd name="T78" fmla="*/ 419 w 1612"/>
                  <a:gd name="T79" fmla="*/ 1128 h 1965"/>
                  <a:gd name="T80" fmla="*/ 326 w 1612"/>
                  <a:gd name="T81" fmla="*/ 1193 h 1965"/>
                  <a:gd name="T82" fmla="*/ 245 w 1612"/>
                  <a:gd name="T83" fmla="*/ 1198 h 1965"/>
                  <a:gd name="T84" fmla="*/ 180 w 1612"/>
                  <a:gd name="T85" fmla="*/ 1248 h 1965"/>
                  <a:gd name="T86" fmla="*/ 139 w 1612"/>
                  <a:gd name="T87" fmla="*/ 1296 h 1965"/>
                  <a:gd name="T88" fmla="*/ 56 w 1612"/>
                  <a:gd name="T89" fmla="*/ 1359 h 1965"/>
                  <a:gd name="T90" fmla="*/ 33 w 1612"/>
                  <a:gd name="T91" fmla="*/ 1574 h 1965"/>
                  <a:gd name="T92" fmla="*/ 65 w 1612"/>
                  <a:gd name="T93" fmla="*/ 1624 h 1965"/>
                  <a:gd name="T94" fmla="*/ 33 w 1612"/>
                  <a:gd name="T95" fmla="*/ 1718 h 1965"/>
                  <a:gd name="T96" fmla="*/ 52 w 1612"/>
                  <a:gd name="T97" fmla="*/ 1776 h 1965"/>
                  <a:gd name="T98" fmla="*/ 0 w 1612"/>
                  <a:gd name="T99" fmla="*/ 1824 h 1965"/>
                  <a:gd name="T100" fmla="*/ 134 w 1612"/>
                  <a:gd name="T101" fmla="*/ 1964 h 1965"/>
                  <a:gd name="T102" fmla="*/ 333 w 1612"/>
                  <a:gd name="T103" fmla="*/ 1805 h 1965"/>
                  <a:gd name="T104" fmla="*/ 404 w 1612"/>
                  <a:gd name="T105" fmla="*/ 1711 h 1965"/>
                  <a:gd name="T106" fmla="*/ 419 w 1612"/>
                  <a:gd name="T107" fmla="*/ 1851 h 196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612"/>
                  <a:gd name="T163" fmla="*/ 0 h 1965"/>
                  <a:gd name="T164" fmla="*/ 1612 w 1612"/>
                  <a:gd name="T165" fmla="*/ 1965 h 196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612" h="1965">
                    <a:moveTo>
                      <a:pt x="432" y="1851"/>
                    </a:moveTo>
                    <a:lnTo>
                      <a:pt x="437" y="1846"/>
                    </a:lnTo>
                    <a:lnTo>
                      <a:pt x="454" y="1841"/>
                    </a:lnTo>
                    <a:lnTo>
                      <a:pt x="467" y="1819"/>
                    </a:lnTo>
                    <a:lnTo>
                      <a:pt x="473" y="1795"/>
                    </a:lnTo>
                    <a:lnTo>
                      <a:pt x="478" y="1781"/>
                    </a:lnTo>
                    <a:lnTo>
                      <a:pt x="473" y="1742"/>
                    </a:lnTo>
                    <a:lnTo>
                      <a:pt x="478" y="1716"/>
                    </a:lnTo>
                    <a:lnTo>
                      <a:pt x="495" y="1704"/>
                    </a:lnTo>
                    <a:lnTo>
                      <a:pt x="536" y="1684"/>
                    </a:lnTo>
                    <a:lnTo>
                      <a:pt x="543" y="1663"/>
                    </a:lnTo>
                    <a:lnTo>
                      <a:pt x="536" y="1598"/>
                    </a:lnTo>
                    <a:lnTo>
                      <a:pt x="532" y="1586"/>
                    </a:lnTo>
                    <a:lnTo>
                      <a:pt x="532" y="1545"/>
                    </a:lnTo>
                    <a:lnTo>
                      <a:pt x="519" y="1533"/>
                    </a:lnTo>
                    <a:lnTo>
                      <a:pt x="525" y="1499"/>
                    </a:lnTo>
                    <a:lnTo>
                      <a:pt x="536" y="1499"/>
                    </a:lnTo>
                    <a:lnTo>
                      <a:pt x="567" y="1480"/>
                    </a:lnTo>
                    <a:lnTo>
                      <a:pt x="543" y="1419"/>
                    </a:lnTo>
                    <a:lnTo>
                      <a:pt x="532" y="1400"/>
                    </a:lnTo>
                    <a:lnTo>
                      <a:pt x="532" y="1395"/>
                    </a:lnTo>
                    <a:lnTo>
                      <a:pt x="532" y="1342"/>
                    </a:lnTo>
                    <a:lnTo>
                      <a:pt x="549" y="1304"/>
                    </a:lnTo>
                    <a:lnTo>
                      <a:pt x="554" y="1263"/>
                    </a:lnTo>
                    <a:lnTo>
                      <a:pt x="560" y="1217"/>
                    </a:lnTo>
                    <a:lnTo>
                      <a:pt x="554" y="1178"/>
                    </a:lnTo>
                    <a:lnTo>
                      <a:pt x="567" y="1152"/>
                    </a:lnTo>
                    <a:lnTo>
                      <a:pt x="573" y="1133"/>
                    </a:lnTo>
                    <a:lnTo>
                      <a:pt x="608" y="1106"/>
                    </a:lnTo>
                    <a:lnTo>
                      <a:pt x="642" y="1094"/>
                    </a:lnTo>
                    <a:lnTo>
                      <a:pt x="673" y="1106"/>
                    </a:lnTo>
                    <a:lnTo>
                      <a:pt x="684" y="1113"/>
                    </a:lnTo>
                    <a:lnTo>
                      <a:pt x="701" y="1087"/>
                    </a:lnTo>
                    <a:lnTo>
                      <a:pt x="701" y="1055"/>
                    </a:lnTo>
                    <a:lnTo>
                      <a:pt x="684" y="995"/>
                    </a:lnTo>
                    <a:lnTo>
                      <a:pt x="677" y="969"/>
                    </a:lnTo>
                    <a:lnTo>
                      <a:pt x="684" y="957"/>
                    </a:lnTo>
                    <a:lnTo>
                      <a:pt x="694" y="957"/>
                    </a:lnTo>
                    <a:lnTo>
                      <a:pt x="707" y="935"/>
                    </a:lnTo>
                    <a:lnTo>
                      <a:pt x="714" y="896"/>
                    </a:lnTo>
                    <a:lnTo>
                      <a:pt x="718" y="843"/>
                    </a:lnTo>
                    <a:lnTo>
                      <a:pt x="725" y="793"/>
                    </a:lnTo>
                    <a:lnTo>
                      <a:pt x="742" y="771"/>
                    </a:lnTo>
                    <a:lnTo>
                      <a:pt x="779" y="747"/>
                    </a:lnTo>
                    <a:lnTo>
                      <a:pt x="803" y="733"/>
                    </a:lnTo>
                    <a:lnTo>
                      <a:pt x="808" y="694"/>
                    </a:lnTo>
                    <a:lnTo>
                      <a:pt x="821" y="668"/>
                    </a:lnTo>
                    <a:lnTo>
                      <a:pt x="852" y="641"/>
                    </a:lnTo>
                    <a:lnTo>
                      <a:pt x="856" y="622"/>
                    </a:lnTo>
                    <a:lnTo>
                      <a:pt x="852" y="602"/>
                    </a:lnTo>
                    <a:lnTo>
                      <a:pt x="852" y="576"/>
                    </a:lnTo>
                    <a:lnTo>
                      <a:pt x="875" y="557"/>
                    </a:lnTo>
                    <a:lnTo>
                      <a:pt x="904" y="499"/>
                    </a:lnTo>
                    <a:lnTo>
                      <a:pt x="927" y="504"/>
                    </a:lnTo>
                    <a:lnTo>
                      <a:pt x="962" y="472"/>
                    </a:lnTo>
                    <a:lnTo>
                      <a:pt x="958" y="446"/>
                    </a:lnTo>
                    <a:lnTo>
                      <a:pt x="979" y="419"/>
                    </a:lnTo>
                    <a:lnTo>
                      <a:pt x="992" y="424"/>
                    </a:lnTo>
                    <a:lnTo>
                      <a:pt x="1016" y="419"/>
                    </a:lnTo>
                    <a:lnTo>
                      <a:pt x="1051" y="424"/>
                    </a:lnTo>
                    <a:lnTo>
                      <a:pt x="1096" y="378"/>
                    </a:lnTo>
                    <a:lnTo>
                      <a:pt x="1092" y="352"/>
                    </a:lnTo>
                    <a:lnTo>
                      <a:pt x="1096" y="340"/>
                    </a:lnTo>
                    <a:lnTo>
                      <a:pt x="1086" y="333"/>
                    </a:lnTo>
                    <a:lnTo>
                      <a:pt x="1109" y="306"/>
                    </a:lnTo>
                    <a:lnTo>
                      <a:pt x="1144" y="301"/>
                    </a:lnTo>
                    <a:lnTo>
                      <a:pt x="1168" y="340"/>
                    </a:lnTo>
                    <a:lnTo>
                      <a:pt x="1209" y="393"/>
                    </a:lnTo>
                    <a:lnTo>
                      <a:pt x="1226" y="393"/>
                    </a:lnTo>
                    <a:lnTo>
                      <a:pt x="1250" y="371"/>
                    </a:lnTo>
                    <a:lnTo>
                      <a:pt x="1268" y="366"/>
                    </a:lnTo>
                    <a:lnTo>
                      <a:pt x="1281" y="371"/>
                    </a:lnTo>
                    <a:lnTo>
                      <a:pt x="1298" y="393"/>
                    </a:lnTo>
                    <a:lnTo>
                      <a:pt x="1322" y="398"/>
                    </a:lnTo>
                    <a:lnTo>
                      <a:pt x="1328" y="393"/>
                    </a:lnTo>
                    <a:lnTo>
                      <a:pt x="1339" y="366"/>
                    </a:lnTo>
                    <a:lnTo>
                      <a:pt x="1347" y="352"/>
                    </a:lnTo>
                    <a:lnTo>
                      <a:pt x="1370" y="306"/>
                    </a:lnTo>
                    <a:lnTo>
                      <a:pt x="1377" y="301"/>
                    </a:lnTo>
                    <a:lnTo>
                      <a:pt x="1370" y="234"/>
                    </a:lnTo>
                    <a:lnTo>
                      <a:pt x="1401" y="202"/>
                    </a:lnTo>
                    <a:lnTo>
                      <a:pt x="1412" y="210"/>
                    </a:lnTo>
                    <a:lnTo>
                      <a:pt x="1446" y="169"/>
                    </a:lnTo>
                    <a:lnTo>
                      <a:pt x="1477" y="210"/>
                    </a:lnTo>
                    <a:lnTo>
                      <a:pt x="1487" y="222"/>
                    </a:lnTo>
                    <a:lnTo>
                      <a:pt x="1505" y="214"/>
                    </a:lnTo>
                    <a:lnTo>
                      <a:pt x="1518" y="234"/>
                    </a:lnTo>
                    <a:lnTo>
                      <a:pt x="1518" y="248"/>
                    </a:lnTo>
                    <a:lnTo>
                      <a:pt x="1529" y="260"/>
                    </a:lnTo>
                    <a:lnTo>
                      <a:pt x="1529" y="280"/>
                    </a:lnTo>
                    <a:lnTo>
                      <a:pt x="1546" y="255"/>
                    </a:lnTo>
                    <a:lnTo>
                      <a:pt x="1576" y="229"/>
                    </a:lnTo>
                    <a:lnTo>
                      <a:pt x="1594" y="188"/>
                    </a:lnTo>
                    <a:lnTo>
                      <a:pt x="1581" y="183"/>
                    </a:lnTo>
                    <a:lnTo>
                      <a:pt x="1563" y="202"/>
                    </a:lnTo>
                    <a:lnTo>
                      <a:pt x="1559" y="169"/>
                    </a:lnTo>
                    <a:lnTo>
                      <a:pt x="1546" y="164"/>
                    </a:lnTo>
                    <a:lnTo>
                      <a:pt x="1542" y="145"/>
                    </a:lnTo>
                    <a:lnTo>
                      <a:pt x="1587" y="104"/>
                    </a:lnTo>
                    <a:lnTo>
                      <a:pt x="1604" y="111"/>
                    </a:lnTo>
                    <a:lnTo>
                      <a:pt x="1611" y="84"/>
                    </a:lnTo>
                    <a:lnTo>
                      <a:pt x="1600" y="77"/>
                    </a:lnTo>
                    <a:lnTo>
                      <a:pt x="1570" y="65"/>
                    </a:lnTo>
                    <a:lnTo>
                      <a:pt x="1552" y="58"/>
                    </a:lnTo>
                    <a:lnTo>
                      <a:pt x="1529" y="34"/>
                    </a:lnTo>
                    <a:lnTo>
                      <a:pt x="1505" y="27"/>
                    </a:lnTo>
                    <a:lnTo>
                      <a:pt x="1481" y="53"/>
                    </a:lnTo>
                    <a:lnTo>
                      <a:pt x="1470" y="72"/>
                    </a:lnTo>
                    <a:lnTo>
                      <a:pt x="1446" y="53"/>
                    </a:lnTo>
                    <a:lnTo>
                      <a:pt x="1459" y="39"/>
                    </a:lnTo>
                    <a:lnTo>
                      <a:pt x="1464" y="7"/>
                    </a:lnTo>
                    <a:lnTo>
                      <a:pt x="1459" y="0"/>
                    </a:lnTo>
                    <a:lnTo>
                      <a:pt x="1429" y="0"/>
                    </a:lnTo>
                    <a:lnTo>
                      <a:pt x="1422" y="12"/>
                    </a:lnTo>
                    <a:lnTo>
                      <a:pt x="1418" y="34"/>
                    </a:lnTo>
                    <a:lnTo>
                      <a:pt x="1422" y="53"/>
                    </a:lnTo>
                    <a:lnTo>
                      <a:pt x="1401" y="77"/>
                    </a:lnTo>
                    <a:lnTo>
                      <a:pt x="1381" y="39"/>
                    </a:lnTo>
                    <a:lnTo>
                      <a:pt x="1364" y="46"/>
                    </a:lnTo>
                    <a:lnTo>
                      <a:pt x="1357" y="77"/>
                    </a:lnTo>
                    <a:lnTo>
                      <a:pt x="1347" y="123"/>
                    </a:lnTo>
                    <a:lnTo>
                      <a:pt x="1315" y="157"/>
                    </a:lnTo>
                    <a:lnTo>
                      <a:pt x="1298" y="118"/>
                    </a:lnTo>
                    <a:lnTo>
                      <a:pt x="1328" y="92"/>
                    </a:lnTo>
                    <a:lnTo>
                      <a:pt x="1333" y="53"/>
                    </a:lnTo>
                    <a:lnTo>
                      <a:pt x="1315" y="53"/>
                    </a:lnTo>
                    <a:lnTo>
                      <a:pt x="1285" y="53"/>
                    </a:lnTo>
                    <a:lnTo>
                      <a:pt x="1261" y="92"/>
                    </a:lnTo>
                    <a:lnTo>
                      <a:pt x="1233" y="145"/>
                    </a:lnTo>
                    <a:lnTo>
                      <a:pt x="1244" y="169"/>
                    </a:lnTo>
                    <a:lnTo>
                      <a:pt x="1226" y="183"/>
                    </a:lnTo>
                    <a:lnTo>
                      <a:pt x="1203" y="164"/>
                    </a:lnTo>
                    <a:lnTo>
                      <a:pt x="1179" y="176"/>
                    </a:lnTo>
                    <a:lnTo>
                      <a:pt x="1185" y="202"/>
                    </a:lnTo>
                    <a:lnTo>
                      <a:pt x="1157" y="202"/>
                    </a:lnTo>
                    <a:lnTo>
                      <a:pt x="1138" y="210"/>
                    </a:lnTo>
                    <a:lnTo>
                      <a:pt x="1116" y="241"/>
                    </a:lnTo>
                    <a:lnTo>
                      <a:pt x="1086" y="234"/>
                    </a:lnTo>
                    <a:lnTo>
                      <a:pt x="1086" y="255"/>
                    </a:lnTo>
                    <a:lnTo>
                      <a:pt x="1062" y="234"/>
                    </a:lnTo>
                    <a:lnTo>
                      <a:pt x="1034" y="248"/>
                    </a:lnTo>
                    <a:lnTo>
                      <a:pt x="1027" y="275"/>
                    </a:lnTo>
                    <a:lnTo>
                      <a:pt x="1003" y="280"/>
                    </a:lnTo>
                    <a:lnTo>
                      <a:pt x="986" y="255"/>
                    </a:lnTo>
                    <a:lnTo>
                      <a:pt x="951" y="260"/>
                    </a:lnTo>
                    <a:lnTo>
                      <a:pt x="917" y="275"/>
                    </a:lnTo>
                    <a:lnTo>
                      <a:pt x="917" y="313"/>
                    </a:lnTo>
                    <a:lnTo>
                      <a:pt x="938" y="321"/>
                    </a:lnTo>
                    <a:lnTo>
                      <a:pt x="938" y="333"/>
                    </a:lnTo>
                    <a:lnTo>
                      <a:pt x="938" y="359"/>
                    </a:lnTo>
                    <a:lnTo>
                      <a:pt x="921" y="352"/>
                    </a:lnTo>
                    <a:lnTo>
                      <a:pt x="897" y="366"/>
                    </a:lnTo>
                    <a:lnTo>
                      <a:pt x="904" y="393"/>
                    </a:lnTo>
                    <a:lnTo>
                      <a:pt x="927" y="412"/>
                    </a:lnTo>
                    <a:lnTo>
                      <a:pt x="927" y="446"/>
                    </a:lnTo>
                    <a:lnTo>
                      <a:pt x="904" y="431"/>
                    </a:lnTo>
                    <a:lnTo>
                      <a:pt x="886" y="439"/>
                    </a:lnTo>
                    <a:lnTo>
                      <a:pt x="886" y="465"/>
                    </a:lnTo>
                    <a:lnTo>
                      <a:pt x="856" y="465"/>
                    </a:lnTo>
                    <a:lnTo>
                      <a:pt x="832" y="465"/>
                    </a:lnTo>
                    <a:lnTo>
                      <a:pt x="828" y="484"/>
                    </a:lnTo>
                    <a:lnTo>
                      <a:pt x="821" y="499"/>
                    </a:lnTo>
                    <a:lnTo>
                      <a:pt x="803" y="504"/>
                    </a:lnTo>
                    <a:lnTo>
                      <a:pt x="796" y="518"/>
                    </a:lnTo>
                    <a:lnTo>
                      <a:pt x="803" y="537"/>
                    </a:lnTo>
                    <a:lnTo>
                      <a:pt x="766" y="549"/>
                    </a:lnTo>
                    <a:lnTo>
                      <a:pt x="790" y="576"/>
                    </a:lnTo>
                    <a:lnTo>
                      <a:pt x="796" y="590"/>
                    </a:lnTo>
                    <a:lnTo>
                      <a:pt x="772" y="610"/>
                    </a:lnTo>
                    <a:lnTo>
                      <a:pt x="731" y="641"/>
                    </a:lnTo>
                    <a:lnTo>
                      <a:pt x="701" y="668"/>
                    </a:lnTo>
                    <a:lnTo>
                      <a:pt x="684" y="706"/>
                    </a:lnTo>
                    <a:lnTo>
                      <a:pt x="653" y="733"/>
                    </a:lnTo>
                    <a:lnTo>
                      <a:pt x="653" y="752"/>
                    </a:lnTo>
                    <a:lnTo>
                      <a:pt x="660" y="771"/>
                    </a:lnTo>
                    <a:lnTo>
                      <a:pt x="636" y="793"/>
                    </a:lnTo>
                    <a:lnTo>
                      <a:pt x="642" y="817"/>
                    </a:lnTo>
                    <a:lnTo>
                      <a:pt x="619" y="863"/>
                    </a:lnTo>
                    <a:lnTo>
                      <a:pt x="601" y="870"/>
                    </a:lnTo>
                    <a:lnTo>
                      <a:pt x="601" y="904"/>
                    </a:lnTo>
                    <a:lnTo>
                      <a:pt x="614" y="923"/>
                    </a:lnTo>
                    <a:lnTo>
                      <a:pt x="595" y="942"/>
                    </a:lnTo>
                    <a:lnTo>
                      <a:pt x="584" y="930"/>
                    </a:lnTo>
                    <a:lnTo>
                      <a:pt x="560" y="942"/>
                    </a:lnTo>
                    <a:lnTo>
                      <a:pt x="567" y="983"/>
                    </a:lnTo>
                    <a:lnTo>
                      <a:pt x="543" y="995"/>
                    </a:lnTo>
                    <a:lnTo>
                      <a:pt x="508" y="1002"/>
                    </a:lnTo>
                    <a:lnTo>
                      <a:pt x="484" y="1036"/>
                    </a:lnTo>
                    <a:lnTo>
                      <a:pt x="478" y="1068"/>
                    </a:lnTo>
                    <a:lnTo>
                      <a:pt x="454" y="1094"/>
                    </a:lnTo>
                    <a:lnTo>
                      <a:pt x="454" y="1113"/>
                    </a:lnTo>
                    <a:lnTo>
                      <a:pt x="484" y="1087"/>
                    </a:lnTo>
                    <a:lnTo>
                      <a:pt x="519" y="1060"/>
                    </a:lnTo>
                    <a:lnTo>
                      <a:pt x="532" y="1068"/>
                    </a:lnTo>
                    <a:lnTo>
                      <a:pt x="519" y="1106"/>
                    </a:lnTo>
                    <a:lnTo>
                      <a:pt x="491" y="1128"/>
                    </a:lnTo>
                    <a:lnTo>
                      <a:pt x="460" y="1121"/>
                    </a:lnTo>
                    <a:lnTo>
                      <a:pt x="467" y="1147"/>
                    </a:lnTo>
                    <a:lnTo>
                      <a:pt x="426" y="1166"/>
                    </a:lnTo>
                    <a:lnTo>
                      <a:pt x="419" y="1128"/>
                    </a:lnTo>
                    <a:lnTo>
                      <a:pt x="402" y="1113"/>
                    </a:lnTo>
                    <a:lnTo>
                      <a:pt x="378" y="1152"/>
                    </a:lnTo>
                    <a:lnTo>
                      <a:pt x="354" y="1152"/>
                    </a:lnTo>
                    <a:lnTo>
                      <a:pt x="328" y="1159"/>
                    </a:lnTo>
                    <a:lnTo>
                      <a:pt x="326" y="1193"/>
                    </a:lnTo>
                    <a:lnTo>
                      <a:pt x="313" y="1198"/>
                    </a:lnTo>
                    <a:lnTo>
                      <a:pt x="313" y="1215"/>
                    </a:lnTo>
                    <a:lnTo>
                      <a:pt x="298" y="1207"/>
                    </a:lnTo>
                    <a:lnTo>
                      <a:pt x="278" y="1195"/>
                    </a:lnTo>
                    <a:lnTo>
                      <a:pt x="245" y="1198"/>
                    </a:lnTo>
                    <a:lnTo>
                      <a:pt x="245" y="1217"/>
                    </a:lnTo>
                    <a:lnTo>
                      <a:pt x="247" y="1234"/>
                    </a:lnTo>
                    <a:lnTo>
                      <a:pt x="234" y="1241"/>
                    </a:lnTo>
                    <a:lnTo>
                      <a:pt x="206" y="1224"/>
                    </a:lnTo>
                    <a:lnTo>
                      <a:pt x="180" y="1248"/>
                    </a:lnTo>
                    <a:lnTo>
                      <a:pt x="186" y="1268"/>
                    </a:lnTo>
                    <a:lnTo>
                      <a:pt x="182" y="1280"/>
                    </a:lnTo>
                    <a:lnTo>
                      <a:pt x="156" y="1268"/>
                    </a:lnTo>
                    <a:lnTo>
                      <a:pt x="147" y="1284"/>
                    </a:lnTo>
                    <a:lnTo>
                      <a:pt x="139" y="1296"/>
                    </a:lnTo>
                    <a:lnTo>
                      <a:pt x="106" y="1289"/>
                    </a:lnTo>
                    <a:lnTo>
                      <a:pt x="89" y="1294"/>
                    </a:lnTo>
                    <a:lnTo>
                      <a:pt x="87" y="1321"/>
                    </a:lnTo>
                    <a:lnTo>
                      <a:pt x="74" y="1328"/>
                    </a:lnTo>
                    <a:lnTo>
                      <a:pt x="56" y="1359"/>
                    </a:lnTo>
                    <a:lnTo>
                      <a:pt x="59" y="1395"/>
                    </a:lnTo>
                    <a:lnTo>
                      <a:pt x="52" y="1446"/>
                    </a:lnTo>
                    <a:lnTo>
                      <a:pt x="43" y="1499"/>
                    </a:lnTo>
                    <a:lnTo>
                      <a:pt x="39" y="1550"/>
                    </a:lnTo>
                    <a:lnTo>
                      <a:pt x="33" y="1574"/>
                    </a:lnTo>
                    <a:lnTo>
                      <a:pt x="48" y="1598"/>
                    </a:lnTo>
                    <a:lnTo>
                      <a:pt x="74" y="1578"/>
                    </a:lnTo>
                    <a:lnTo>
                      <a:pt x="91" y="1588"/>
                    </a:lnTo>
                    <a:lnTo>
                      <a:pt x="91" y="1607"/>
                    </a:lnTo>
                    <a:lnTo>
                      <a:pt x="65" y="1624"/>
                    </a:lnTo>
                    <a:lnTo>
                      <a:pt x="63" y="1658"/>
                    </a:lnTo>
                    <a:lnTo>
                      <a:pt x="56" y="1672"/>
                    </a:lnTo>
                    <a:lnTo>
                      <a:pt x="30" y="1670"/>
                    </a:lnTo>
                    <a:lnTo>
                      <a:pt x="20" y="1709"/>
                    </a:lnTo>
                    <a:lnTo>
                      <a:pt x="33" y="1718"/>
                    </a:lnTo>
                    <a:lnTo>
                      <a:pt x="56" y="1711"/>
                    </a:lnTo>
                    <a:lnTo>
                      <a:pt x="67" y="1730"/>
                    </a:lnTo>
                    <a:lnTo>
                      <a:pt x="69" y="1737"/>
                    </a:lnTo>
                    <a:lnTo>
                      <a:pt x="50" y="1752"/>
                    </a:lnTo>
                    <a:lnTo>
                      <a:pt x="52" y="1776"/>
                    </a:lnTo>
                    <a:lnTo>
                      <a:pt x="30" y="1781"/>
                    </a:lnTo>
                    <a:lnTo>
                      <a:pt x="15" y="1769"/>
                    </a:lnTo>
                    <a:lnTo>
                      <a:pt x="17" y="1800"/>
                    </a:lnTo>
                    <a:lnTo>
                      <a:pt x="15" y="1824"/>
                    </a:lnTo>
                    <a:lnTo>
                      <a:pt x="0" y="1824"/>
                    </a:lnTo>
                    <a:lnTo>
                      <a:pt x="35" y="1865"/>
                    </a:lnTo>
                    <a:lnTo>
                      <a:pt x="52" y="1887"/>
                    </a:lnTo>
                    <a:lnTo>
                      <a:pt x="63" y="1918"/>
                    </a:lnTo>
                    <a:lnTo>
                      <a:pt x="98" y="1942"/>
                    </a:lnTo>
                    <a:lnTo>
                      <a:pt x="134" y="1964"/>
                    </a:lnTo>
                    <a:lnTo>
                      <a:pt x="171" y="1964"/>
                    </a:lnTo>
                    <a:lnTo>
                      <a:pt x="223" y="1925"/>
                    </a:lnTo>
                    <a:lnTo>
                      <a:pt x="278" y="1884"/>
                    </a:lnTo>
                    <a:lnTo>
                      <a:pt x="326" y="1812"/>
                    </a:lnTo>
                    <a:lnTo>
                      <a:pt x="333" y="1805"/>
                    </a:lnTo>
                    <a:lnTo>
                      <a:pt x="346" y="1827"/>
                    </a:lnTo>
                    <a:lnTo>
                      <a:pt x="369" y="1812"/>
                    </a:lnTo>
                    <a:lnTo>
                      <a:pt x="378" y="1786"/>
                    </a:lnTo>
                    <a:lnTo>
                      <a:pt x="380" y="1752"/>
                    </a:lnTo>
                    <a:lnTo>
                      <a:pt x="404" y="1711"/>
                    </a:lnTo>
                    <a:lnTo>
                      <a:pt x="395" y="1759"/>
                    </a:lnTo>
                    <a:lnTo>
                      <a:pt x="408" y="1764"/>
                    </a:lnTo>
                    <a:lnTo>
                      <a:pt x="402" y="1786"/>
                    </a:lnTo>
                    <a:lnTo>
                      <a:pt x="408" y="1819"/>
                    </a:lnTo>
                    <a:lnTo>
                      <a:pt x="419" y="1851"/>
                    </a:lnTo>
                    <a:lnTo>
                      <a:pt x="432" y="1841"/>
                    </a:lnTo>
                    <a:lnTo>
                      <a:pt x="432" y="1851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5" name="Freeform 5"/>
              <p:cNvSpPr>
                <a:spLocks noChangeAspect="1"/>
              </p:cNvSpPr>
              <p:nvPr/>
            </p:nvSpPr>
            <p:spPr bwMode="auto">
              <a:xfrm>
                <a:off x="2066" y="1472"/>
                <a:ext cx="1627" cy="1985"/>
              </a:xfrm>
              <a:custGeom>
                <a:avLst/>
                <a:gdLst>
                  <a:gd name="T0" fmla="*/ 478 w 1627"/>
                  <a:gd name="T1" fmla="*/ 1814 h 1985"/>
                  <a:gd name="T2" fmla="*/ 542 w 1627"/>
                  <a:gd name="T3" fmla="*/ 1702 h 1985"/>
                  <a:gd name="T4" fmla="*/ 523 w 1627"/>
                  <a:gd name="T5" fmla="*/ 1548 h 1985"/>
                  <a:gd name="T6" fmla="*/ 537 w 1627"/>
                  <a:gd name="T7" fmla="*/ 1414 h 1985"/>
                  <a:gd name="T8" fmla="*/ 565 w 1627"/>
                  <a:gd name="T9" fmla="*/ 1229 h 1985"/>
                  <a:gd name="T10" fmla="*/ 649 w 1627"/>
                  <a:gd name="T11" fmla="*/ 1105 h 1985"/>
                  <a:gd name="T12" fmla="*/ 690 w 1627"/>
                  <a:gd name="T13" fmla="*/ 1005 h 1985"/>
                  <a:gd name="T14" fmla="*/ 721 w 1627"/>
                  <a:gd name="T15" fmla="*/ 906 h 1985"/>
                  <a:gd name="T16" fmla="*/ 810 w 1627"/>
                  <a:gd name="T17" fmla="*/ 740 h 1985"/>
                  <a:gd name="T18" fmla="*/ 859 w 1627"/>
                  <a:gd name="T19" fmla="*/ 609 h 1985"/>
                  <a:gd name="T20" fmla="*/ 971 w 1627"/>
                  <a:gd name="T21" fmla="*/ 477 h 1985"/>
                  <a:gd name="T22" fmla="*/ 1061 w 1627"/>
                  <a:gd name="T23" fmla="*/ 428 h 1985"/>
                  <a:gd name="T24" fmla="*/ 1120 w 1627"/>
                  <a:gd name="T25" fmla="*/ 309 h 1985"/>
                  <a:gd name="T26" fmla="*/ 1262 w 1627"/>
                  <a:gd name="T27" fmla="*/ 375 h 1985"/>
                  <a:gd name="T28" fmla="*/ 1341 w 1627"/>
                  <a:gd name="T29" fmla="*/ 397 h 1985"/>
                  <a:gd name="T30" fmla="*/ 1382 w 1627"/>
                  <a:gd name="T31" fmla="*/ 236 h 1985"/>
                  <a:gd name="T32" fmla="*/ 1501 w 1627"/>
                  <a:gd name="T33" fmla="*/ 224 h 1985"/>
                  <a:gd name="T34" fmla="*/ 1543 w 1627"/>
                  <a:gd name="T35" fmla="*/ 282 h 1985"/>
                  <a:gd name="T36" fmla="*/ 1577 w 1627"/>
                  <a:gd name="T37" fmla="*/ 204 h 1985"/>
                  <a:gd name="T38" fmla="*/ 1620 w 1627"/>
                  <a:gd name="T39" fmla="*/ 112 h 1985"/>
                  <a:gd name="T40" fmla="*/ 1543 w 1627"/>
                  <a:gd name="T41" fmla="*/ 34 h 1985"/>
                  <a:gd name="T42" fmla="*/ 1472 w 1627"/>
                  <a:gd name="T43" fmla="*/ 39 h 1985"/>
                  <a:gd name="T44" fmla="*/ 1431 w 1627"/>
                  <a:gd name="T45" fmla="*/ 34 h 1985"/>
                  <a:gd name="T46" fmla="*/ 1369 w 1627"/>
                  <a:gd name="T47" fmla="*/ 78 h 1985"/>
                  <a:gd name="T48" fmla="*/ 1345 w 1627"/>
                  <a:gd name="T49" fmla="*/ 54 h 1985"/>
                  <a:gd name="T50" fmla="*/ 1256 w 1627"/>
                  <a:gd name="T51" fmla="*/ 170 h 1985"/>
                  <a:gd name="T52" fmla="*/ 1168 w 1627"/>
                  <a:gd name="T53" fmla="*/ 204 h 1985"/>
                  <a:gd name="T54" fmla="*/ 1071 w 1627"/>
                  <a:gd name="T55" fmla="*/ 236 h 1985"/>
                  <a:gd name="T56" fmla="*/ 960 w 1627"/>
                  <a:gd name="T57" fmla="*/ 263 h 1985"/>
                  <a:gd name="T58" fmla="*/ 947 w 1627"/>
                  <a:gd name="T59" fmla="*/ 363 h 1985"/>
                  <a:gd name="T60" fmla="*/ 936 w 1627"/>
                  <a:gd name="T61" fmla="*/ 450 h 1985"/>
                  <a:gd name="T62" fmla="*/ 840 w 1627"/>
                  <a:gd name="T63" fmla="*/ 470 h 1985"/>
                  <a:gd name="T64" fmla="*/ 810 w 1627"/>
                  <a:gd name="T65" fmla="*/ 543 h 1985"/>
                  <a:gd name="T66" fmla="*/ 739 w 1627"/>
                  <a:gd name="T67" fmla="*/ 648 h 1985"/>
                  <a:gd name="T68" fmla="*/ 666 w 1627"/>
                  <a:gd name="T69" fmla="*/ 779 h 1985"/>
                  <a:gd name="T70" fmla="*/ 607 w 1627"/>
                  <a:gd name="T71" fmla="*/ 913 h 1985"/>
                  <a:gd name="T72" fmla="*/ 572 w 1627"/>
                  <a:gd name="T73" fmla="*/ 993 h 1985"/>
                  <a:gd name="T74" fmla="*/ 458 w 1627"/>
                  <a:gd name="T75" fmla="*/ 1105 h 1985"/>
                  <a:gd name="T76" fmla="*/ 523 w 1627"/>
                  <a:gd name="T77" fmla="*/ 1117 h 1985"/>
                  <a:gd name="T78" fmla="*/ 422 w 1627"/>
                  <a:gd name="T79" fmla="*/ 1139 h 1985"/>
                  <a:gd name="T80" fmla="*/ 328 w 1627"/>
                  <a:gd name="T81" fmla="*/ 1205 h 1985"/>
                  <a:gd name="T82" fmla="*/ 248 w 1627"/>
                  <a:gd name="T83" fmla="*/ 1210 h 1985"/>
                  <a:gd name="T84" fmla="*/ 182 w 1627"/>
                  <a:gd name="T85" fmla="*/ 1261 h 1985"/>
                  <a:gd name="T86" fmla="*/ 140 w 1627"/>
                  <a:gd name="T87" fmla="*/ 1310 h 1985"/>
                  <a:gd name="T88" fmla="*/ 57 w 1627"/>
                  <a:gd name="T89" fmla="*/ 1373 h 1985"/>
                  <a:gd name="T90" fmla="*/ 32 w 1627"/>
                  <a:gd name="T91" fmla="*/ 1590 h 1985"/>
                  <a:gd name="T92" fmla="*/ 66 w 1627"/>
                  <a:gd name="T93" fmla="*/ 1641 h 1985"/>
                  <a:gd name="T94" fmla="*/ 32 w 1627"/>
                  <a:gd name="T95" fmla="*/ 1736 h 1985"/>
                  <a:gd name="T96" fmla="*/ 53 w 1627"/>
                  <a:gd name="T97" fmla="*/ 1794 h 1985"/>
                  <a:gd name="T98" fmla="*/ 0 w 1627"/>
                  <a:gd name="T99" fmla="*/ 1843 h 1985"/>
                  <a:gd name="T100" fmla="*/ 135 w 1627"/>
                  <a:gd name="T101" fmla="*/ 1984 h 1985"/>
                  <a:gd name="T102" fmla="*/ 336 w 1627"/>
                  <a:gd name="T103" fmla="*/ 1823 h 1985"/>
                  <a:gd name="T104" fmla="*/ 407 w 1627"/>
                  <a:gd name="T105" fmla="*/ 1728 h 1985"/>
                  <a:gd name="T106" fmla="*/ 422 w 1627"/>
                  <a:gd name="T107" fmla="*/ 1870 h 198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627"/>
                  <a:gd name="T163" fmla="*/ 0 h 1985"/>
                  <a:gd name="T164" fmla="*/ 1627 w 1627"/>
                  <a:gd name="T165" fmla="*/ 1985 h 198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627" h="1985">
                    <a:moveTo>
                      <a:pt x="437" y="1870"/>
                    </a:moveTo>
                    <a:lnTo>
                      <a:pt x="441" y="1865"/>
                    </a:lnTo>
                    <a:lnTo>
                      <a:pt x="458" y="1860"/>
                    </a:lnTo>
                    <a:lnTo>
                      <a:pt x="471" y="1838"/>
                    </a:lnTo>
                    <a:lnTo>
                      <a:pt x="478" y="1814"/>
                    </a:lnTo>
                    <a:lnTo>
                      <a:pt x="482" y="1799"/>
                    </a:lnTo>
                    <a:lnTo>
                      <a:pt x="478" y="1760"/>
                    </a:lnTo>
                    <a:lnTo>
                      <a:pt x="482" y="1733"/>
                    </a:lnTo>
                    <a:lnTo>
                      <a:pt x="499" y="1721"/>
                    </a:lnTo>
                    <a:lnTo>
                      <a:pt x="542" y="1702"/>
                    </a:lnTo>
                    <a:lnTo>
                      <a:pt x="548" y="1680"/>
                    </a:lnTo>
                    <a:lnTo>
                      <a:pt x="542" y="1614"/>
                    </a:lnTo>
                    <a:lnTo>
                      <a:pt x="537" y="1602"/>
                    </a:lnTo>
                    <a:lnTo>
                      <a:pt x="537" y="1560"/>
                    </a:lnTo>
                    <a:lnTo>
                      <a:pt x="523" y="1548"/>
                    </a:lnTo>
                    <a:lnTo>
                      <a:pt x="531" y="1514"/>
                    </a:lnTo>
                    <a:lnTo>
                      <a:pt x="542" y="1514"/>
                    </a:lnTo>
                    <a:lnTo>
                      <a:pt x="572" y="1495"/>
                    </a:lnTo>
                    <a:lnTo>
                      <a:pt x="548" y="1434"/>
                    </a:lnTo>
                    <a:lnTo>
                      <a:pt x="537" y="1414"/>
                    </a:lnTo>
                    <a:lnTo>
                      <a:pt x="537" y="1409"/>
                    </a:lnTo>
                    <a:lnTo>
                      <a:pt x="537" y="1356"/>
                    </a:lnTo>
                    <a:lnTo>
                      <a:pt x="555" y="1317"/>
                    </a:lnTo>
                    <a:lnTo>
                      <a:pt x="559" y="1276"/>
                    </a:lnTo>
                    <a:lnTo>
                      <a:pt x="565" y="1229"/>
                    </a:lnTo>
                    <a:lnTo>
                      <a:pt x="559" y="1190"/>
                    </a:lnTo>
                    <a:lnTo>
                      <a:pt x="572" y="1164"/>
                    </a:lnTo>
                    <a:lnTo>
                      <a:pt x="578" y="1144"/>
                    </a:lnTo>
                    <a:lnTo>
                      <a:pt x="613" y="1117"/>
                    </a:lnTo>
                    <a:lnTo>
                      <a:pt x="649" y="1105"/>
                    </a:lnTo>
                    <a:lnTo>
                      <a:pt x="679" y="1117"/>
                    </a:lnTo>
                    <a:lnTo>
                      <a:pt x="690" y="1125"/>
                    </a:lnTo>
                    <a:lnTo>
                      <a:pt x="707" y="1098"/>
                    </a:lnTo>
                    <a:lnTo>
                      <a:pt x="707" y="1066"/>
                    </a:lnTo>
                    <a:lnTo>
                      <a:pt x="690" y="1005"/>
                    </a:lnTo>
                    <a:lnTo>
                      <a:pt x="684" y="979"/>
                    </a:lnTo>
                    <a:lnTo>
                      <a:pt x="690" y="966"/>
                    </a:lnTo>
                    <a:lnTo>
                      <a:pt x="701" y="966"/>
                    </a:lnTo>
                    <a:lnTo>
                      <a:pt x="714" y="945"/>
                    </a:lnTo>
                    <a:lnTo>
                      <a:pt x="721" y="906"/>
                    </a:lnTo>
                    <a:lnTo>
                      <a:pt x="726" y="852"/>
                    </a:lnTo>
                    <a:lnTo>
                      <a:pt x="732" y="801"/>
                    </a:lnTo>
                    <a:lnTo>
                      <a:pt x="750" y="779"/>
                    </a:lnTo>
                    <a:lnTo>
                      <a:pt x="786" y="755"/>
                    </a:lnTo>
                    <a:lnTo>
                      <a:pt x="810" y="740"/>
                    </a:lnTo>
                    <a:lnTo>
                      <a:pt x="816" y="701"/>
                    </a:lnTo>
                    <a:lnTo>
                      <a:pt x="829" y="674"/>
                    </a:lnTo>
                    <a:lnTo>
                      <a:pt x="859" y="648"/>
                    </a:lnTo>
                    <a:lnTo>
                      <a:pt x="863" y="628"/>
                    </a:lnTo>
                    <a:lnTo>
                      <a:pt x="859" y="609"/>
                    </a:lnTo>
                    <a:lnTo>
                      <a:pt x="859" y="582"/>
                    </a:lnTo>
                    <a:lnTo>
                      <a:pt x="883" y="562"/>
                    </a:lnTo>
                    <a:lnTo>
                      <a:pt x="912" y="504"/>
                    </a:lnTo>
                    <a:lnTo>
                      <a:pt x="936" y="509"/>
                    </a:lnTo>
                    <a:lnTo>
                      <a:pt x="971" y="477"/>
                    </a:lnTo>
                    <a:lnTo>
                      <a:pt x="966" y="450"/>
                    </a:lnTo>
                    <a:lnTo>
                      <a:pt x="988" y="424"/>
                    </a:lnTo>
                    <a:lnTo>
                      <a:pt x="1001" y="428"/>
                    </a:lnTo>
                    <a:lnTo>
                      <a:pt x="1026" y="424"/>
                    </a:lnTo>
                    <a:lnTo>
                      <a:pt x="1061" y="428"/>
                    </a:lnTo>
                    <a:lnTo>
                      <a:pt x="1107" y="382"/>
                    </a:lnTo>
                    <a:lnTo>
                      <a:pt x="1103" y="355"/>
                    </a:lnTo>
                    <a:lnTo>
                      <a:pt x="1107" y="343"/>
                    </a:lnTo>
                    <a:lnTo>
                      <a:pt x="1095" y="336"/>
                    </a:lnTo>
                    <a:lnTo>
                      <a:pt x="1120" y="309"/>
                    </a:lnTo>
                    <a:lnTo>
                      <a:pt x="1155" y="304"/>
                    </a:lnTo>
                    <a:lnTo>
                      <a:pt x="1179" y="343"/>
                    </a:lnTo>
                    <a:lnTo>
                      <a:pt x="1221" y="397"/>
                    </a:lnTo>
                    <a:lnTo>
                      <a:pt x="1238" y="397"/>
                    </a:lnTo>
                    <a:lnTo>
                      <a:pt x="1262" y="375"/>
                    </a:lnTo>
                    <a:lnTo>
                      <a:pt x="1279" y="370"/>
                    </a:lnTo>
                    <a:lnTo>
                      <a:pt x="1293" y="375"/>
                    </a:lnTo>
                    <a:lnTo>
                      <a:pt x="1311" y="397"/>
                    </a:lnTo>
                    <a:lnTo>
                      <a:pt x="1335" y="402"/>
                    </a:lnTo>
                    <a:lnTo>
                      <a:pt x="1341" y="397"/>
                    </a:lnTo>
                    <a:lnTo>
                      <a:pt x="1352" y="370"/>
                    </a:lnTo>
                    <a:lnTo>
                      <a:pt x="1358" y="355"/>
                    </a:lnTo>
                    <a:lnTo>
                      <a:pt x="1382" y="309"/>
                    </a:lnTo>
                    <a:lnTo>
                      <a:pt x="1390" y="304"/>
                    </a:lnTo>
                    <a:lnTo>
                      <a:pt x="1382" y="236"/>
                    </a:lnTo>
                    <a:lnTo>
                      <a:pt x="1414" y="204"/>
                    </a:lnTo>
                    <a:lnTo>
                      <a:pt x="1425" y="212"/>
                    </a:lnTo>
                    <a:lnTo>
                      <a:pt x="1459" y="170"/>
                    </a:lnTo>
                    <a:lnTo>
                      <a:pt x="1491" y="212"/>
                    </a:lnTo>
                    <a:lnTo>
                      <a:pt x="1501" y="224"/>
                    </a:lnTo>
                    <a:lnTo>
                      <a:pt x="1519" y="217"/>
                    </a:lnTo>
                    <a:lnTo>
                      <a:pt x="1532" y="236"/>
                    </a:lnTo>
                    <a:lnTo>
                      <a:pt x="1532" y="251"/>
                    </a:lnTo>
                    <a:lnTo>
                      <a:pt x="1543" y="263"/>
                    </a:lnTo>
                    <a:lnTo>
                      <a:pt x="1543" y="282"/>
                    </a:lnTo>
                    <a:lnTo>
                      <a:pt x="1560" y="258"/>
                    </a:lnTo>
                    <a:lnTo>
                      <a:pt x="1591" y="231"/>
                    </a:lnTo>
                    <a:lnTo>
                      <a:pt x="1609" y="190"/>
                    </a:lnTo>
                    <a:lnTo>
                      <a:pt x="1596" y="185"/>
                    </a:lnTo>
                    <a:lnTo>
                      <a:pt x="1577" y="204"/>
                    </a:lnTo>
                    <a:lnTo>
                      <a:pt x="1573" y="170"/>
                    </a:lnTo>
                    <a:lnTo>
                      <a:pt x="1560" y="166"/>
                    </a:lnTo>
                    <a:lnTo>
                      <a:pt x="1556" y="146"/>
                    </a:lnTo>
                    <a:lnTo>
                      <a:pt x="1602" y="105"/>
                    </a:lnTo>
                    <a:lnTo>
                      <a:pt x="1620" y="112"/>
                    </a:lnTo>
                    <a:lnTo>
                      <a:pt x="1626" y="85"/>
                    </a:lnTo>
                    <a:lnTo>
                      <a:pt x="1615" y="78"/>
                    </a:lnTo>
                    <a:lnTo>
                      <a:pt x="1585" y="66"/>
                    </a:lnTo>
                    <a:lnTo>
                      <a:pt x="1566" y="58"/>
                    </a:lnTo>
                    <a:lnTo>
                      <a:pt x="1543" y="34"/>
                    </a:lnTo>
                    <a:lnTo>
                      <a:pt x="1519" y="27"/>
                    </a:lnTo>
                    <a:lnTo>
                      <a:pt x="1495" y="54"/>
                    </a:lnTo>
                    <a:lnTo>
                      <a:pt x="1484" y="73"/>
                    </a:lnTo>
                    <a:lnTo>
                      <a:pt x="1459" y="54"/>
                    </a:lnTo>
                    <a:lnTo>
                      <a:pt x="1472" y="39"/>
                    </a:lnTo>
                    <a:lnTo>
                      <a:pt x="1477" y="7"/>
                    </a:lnTo>
                    <a:lnTo>
                      <a:pt x="1472" y="0"/>
                    </a:lnTo>
                    <a:lnTo>
                      <a:pt x="1442" y="0"/>
                    </a:lnTo>
                    <a:lnTo>
                      <a:pt x="1435" y="12"/>
                    </a:lnTo>
                    <a:lnTo>
                      <a:pt x="1431" y="34"/>
                    </a:lnTo>
                    <a:lnTo>
                      <a:pt x="1435" y="54"/>
                    </a:lnTo>
                    <a:lnTo>
                      <a:pt x="1414" y="78"/>
                    </a:lnTo>
                    <a:lnTo>
                      <a:pt x="1394" y="39"/>
                    </a:lnTo>
                    <a:lnTo>
                      <a:pt x="1376" y="46"/>
                    </a:lnTo>
                    <a:lnTo>
                      <a:pt x="1369" y="78"/>
                    </a:lnTo>
                    <a:lnTo>
                      <a:pt x="1358" y="124"/>
                    </a:lnTo>
                    <a:lnTo>
                      <a:pt x="1328" y="158"/>
                    </a:lnTo>
                    <a:lnTo>
                      <a:pt x="1311" y="119"/>
                    </a:lnTo>
                    <a:lnTo>
                      <a:pt x="1341" y="93"/>
                    </a:lnTo>
                    <a:lnTo>
                      <a:pt x="1345" y="54"/>
                    </a:lnTo>
                    <a:lnTo>
                      <a:pt x="1328" y="54"/>
                    </a:lnTo>
                    <a:lnTo>
                      <a:pt x="1298" y="54"/>
                    </a:lnTo>
                    <a:lnTo>
                      <a:pt x="1273" y="93"/>
                    </a:lnTo>
                    <a:lnTo>
                      <a:pt x="1245" y="146"/>
                    </a:lnTo>
                    <a:lnTo>
                      <a:pt x="1256" y="170"/>
                    </a:lnTo>
                    <a:lnTo>
                      <a:pt x="1238" y="185"/>
                    </a:lnTo>
                    <a:lnTo>
                      <a:pt x="1214" y="166"/>
                    </a:lnTo>
                    <a:lnTo>
                      <a:pt x="1189" y="178"/>
                    </a:lnTo>
                    <a:lnTo>
                      <a:pt x="1197" y="204"/>
                    </a:lnTo>
                    <a:lnTo>
                      <a:pt x="1168" y="204"/>
                    </a:lnTo>
                    <a:lnTo>
                      <a:pt x="1148" y="212"/>
                    </a:lnTo>
                    <a:lnTo>
                      <a:pt x="1127" y="243"/>
                    </a:lnTo>
                    <a:lnTo>
                      <a:pt x="1095" y="236"/>
                    </a:lnTo>
                    <a:lnTo>
                      <a:pt x="1095" y="258"/>
                    </a:lnTo>
                    <a:lnTo>
                      <a:pt x="1071" y="236"/>
                    </a:lnTo>
                    <a:lnTo>
                      <a:pt x="1043" y="251"/>
                    </a:lnTo>
                    <a:lnTo>
                      <a:pt x="1037" y="278"/>
                    </a:lnTo>
                    <a:lnTo>
                      <a:pt x="1013" y="282"/>
                    </a:lnTo>
                    <a:lnTo>
                      <a:pt x="994" y="258"/>
                    </a:lnTo>
                    <a:lnTo>
                      <a:pt x="960" y="263"/>
                    </a:lnTo>
                    <a:lnTo>
                      <a:pt x="925" y="278"/>
                    </a:lnTo>
                    <a:lnTo>
                      <a:pt x="925" y="316"/>
                    </a:lnTo>
                    <a:lnTo>
                      <a:pt x="947" y="324"/>
                    </a:lnTo>
                    <a:lnTo>
                      <a:pt x="947" y="336"/>
                    </a:lnTo>
                    <a:lnTo>
                      <a:pt x="947" y="363"/>
                    </a:lnTo>
                    <a:lnTo>
                      <a:pt x="929" y="355"/>
                    </a:lnTo>
                    <a:lnTo>
                      <a:pt x="905" y="370"/>
                    </a:lnTo>
                    <a:lnTo>
                      <a:pt x="912" y="397"/>
                    </a:lnTo>
                    <a:lnTo>
                      <a:pt x="936" y="416"/>
                    </a:lnTo>
                    <a:lnTo>
                      <a:pt x="936" y="450"/>
                    </a:lnTo>
                    <a:lnTo>
                      <a:pt x="912" y="436"/>
                    </a:lnTo>
                    <a:lnTo>
                      <a:pt x="894" y="443"/>
                    </a:lnTo>
                    <a:lnTo>
                      <a:pt x="894" y="470"/>
                    </a:lnTo>
                    <a:lnTo>
                      <a:pt x="863" y="470"/>
                    </a:lnTo>
                    <a:lnTo>
                      <a:pt x="840" y="470"/>
                    </a:lnTo>
                    <a:lnTo>
                      <a:pt x="835" y="489"/>
                    </a:lnTo>
                    <a:lnTo>
                      <a:pt x="829" y="504"/>
                    </a:lnTo>
                    <a:lnTo>
                      <a:pt x="810" y="509"/>
                    </a:lnTo>
                    <a:lnTo>
                      <a:pt x="804" y="523"/>
                    </a:lnTo>
                    <a:lnTo>
                      <a:pt x="810" y="543"/>
                    </a:lnTo>
                    <a:lnTo>
                      <a:pt x="773" y="555"/>
                    </a:lnTo>
                    <a:lnTo>
                      <a:pt x="797" y="582"/>
                    </a:lnTo>
                    <a:lnTo>
                      <a:pt x="804" y="596"/>
                    </a:lnTo>
                    <a:lnTo>
                      <a:pt x="780" y="616"/>
                    </a:lnTo>
                    <a:lnTo>
                      <a:pt x="739" y="648"/>
                    </a:lnTo>
                    <a:lnTo>
                      <a:pt x="707" y="674"/>
                    </a:lnTo>
                    <a:lnTo>
                      <a:pt x="690" y="713"/>
                    </a:lnTo>
                    <a:lnTo>
                      <a:pt x="660" y="740"/>
                    </a:lnTo>
                    <a:lnTo>
                      <a:pt x="660" y="760"/>
                    </a:lnTo>
                    <a:lnTo>
                      <a:pt x="666" y="779"/>
                    </a:lnTo>
                    <a:lnTo>
                      <a:pt x="642" y="801"/>
                    </a:lnTo>
                    <a:lnTo>
                      <a:pt x="649" y="825"/>
                    </a:lnTo>
                    <a:lnTo>
                      <a:pt x="625" y="871"/>
                    </a:lnTo>
                    <a:lnTo>
                      <a:pt x="607" y="879"/>
                    </a:lnTo>
                    <a:lnTo>
                      <a:pt x="607" y="913"/>
                    </a:lnTo>
                    <a:lnTo>
                      <a:pt x="620" y="932"/>
                    </a:lnTo>
                    <a:lnTo>
                      <a:pt x="600" y="952"/>
                    </a:lnTo>
                    <a:lnTo>
                      <a:pt x="589" y="940"/>
                    </a:lnTo>
                    <a:lnTo>
                      <a:pt x="565" y="952"/>
                    </a:lnTo>
                    <a:lnTo>
                      <a:pt x="572" y="993"/>
                    </a:lnTo>
                    <a:lnTo>
                      <a:pt x="548" y="1005"/>
                    </a:lnTo>
                    <a:lnTo>
                      <a:pt x="512" y="1013"/>
                    </a:lnTo>
                    <a:lnTo>
                      <a:pt x="489" y="1047"/>
                    </a:lnTo>
                    <a:lnTo>
                      <a:pt x="482" y="1078"/>
                    </a:lnTo>
                    <a:lnTo>
                      <a:pt x="458" y="1105"/>
                    </a:lnTo>
                    <a:lnTo>
                      <a:pt x="458" y="1125"/>
                    </a:lnTo>
                    <a:lnTo>
                      <a:pt x="489" y="1098"/>
                    </a:lnTo>
                    <a:lnTo>
                      <a:pt x="523" y="1071"/>
                    </a:lnTo>
                    <a:lnTo>
                      <a:pt x="537" y="1078"/>
                    </a:lnTo>
                    <a:lnTo>
                      <a:pt x="523" y="1117"/>
                    </a:lnTo>
                    <a:lnTo>
                      <a:pt x="495" y="1139"/>
                    </a:lnTo>
                    <a:lnTo>
                      <a:pt x="465" y="1132"/>
                    </a:lnTo>
                    <a:lnTo>
                      <a:pt x="471" y="1159"/>
                    </a:lnTo>
                    <a:lnTo>
                      <a:pt x="429" y="1178"/>
                    </a:lnTo>
                    <a:lnTo>
                      <a:pt x="422" y="1139"/>
                    </a:lnTo>
                    <a:lnTo>
                      <a:pt x="405" y="1125"/>
                    </a:lnTo>
                    <a:lnTo>
                      <a:pt x="381" y="1164"/>
                    </a:lnTo>
                    <a:lnTo>
                      <a:pt x="357" y="1164"/>
                    </a:lnTo>
                    <a:lnTo>
                      <a:pt x="330" y="1171"/>
                    </a:lnTo>
                    <a:lnTo>
                      <a:pt x="328" y="1205"/>
                    </a:lnTo>
                    <a:lnTo>
                      <a:pt x="315" y="1210"/>
                    </a:lnTo>
                    <a:lnTo>
                      <a:pt x="315" y="1227"/>
                    </a:lnTo>
                    <a:lnTo>
                      <a:pt x="300" y="1220"/>
                    </a:lnTo>
                    <a:lnTo>
                      <a:pt x="281" y="1207"/>
                    </a:lnTo>
                    <a:lnTo>
                      <a:pt x="248" y="1210"/>
                    </a:lnTo>
                    <a:lnTo>
                      <a:pt x="248" y="1229"/>
                    </a:lnTo>
                    <a:lnTo>
                      <a:pt x="250" y="1246"/>
                    </a:lnTo>
                    <a:lnTo>
                      <a:pt x="236" y="1254"/>
                    </a:lnTo>
                    <a:lnTo>
                      <a:pt x="208" y="1237"/>
                    </a:lnTo>
                    <a:lnTo>
                      <a:pt x="182" y="1261"/>
                    </a:lnTo>
                    <a:lnTo>
                      <a:pt x="188" y="1280"/>
                    </a:lnTo>
                    <a:lnTo>
                      <a:pt x="184" y="1293"/>
                    </a:lnTo>
                    <a:lnTo>
                      <a:pt x="158" y="1280"/>
                    </a:lnTo>
                    <a:lnTo>
                      <a:pt x="149" y="1298"/>
                    </a:lnTo>
                    <a:lnTo>
                      <a:pt x="140" y="1310"/>
                    </a:lnTo>
                    <a:lnTo>
                      <a:pt x="107" y="1302"/>
                    </a:lnTo>
                    <a:lnTo>
                      <a:pt x="90" y="1307"/>
                    </a:lnTo>
                    <a:lnTo>
                      <a:pt x="88" y="1334"/>
                    </a:lnTo>
                    <a:lnTo>
                      <a:pt x="75" y="1341"/>
                    </a:lnTo>
                    <a:lnTo>
                      <a:pt x="57" y="1373"/>
                    </a:lnTo>
                    <a:lnTo>
                      <a:pt x="60" y="1409"/>
                    </a:lnTo>
                    <a:lnTo>
                      <a:pt x="53" y="1461"/>
                    </a:lnTo>
                    <a:lnTo>
                      <a:pt x="43" y="1514"/>
                    </a:lnTo>
                    <a:lnTo>
                      <a:pt x="39" y="1565"/>
                    </a:lnTo>
                    <a:lnTo>
                      <a:pt x="32" y="1590"/>
                    </a:lnTo>
                    <a:lnTo>
                      <a:pt x="49" y="1614"/>
                    </a:lnTo>
                    <a:lnTo>
                      <a:pt x="75" y="1595"/>
                    </a:lnTo>
                    <a:lnTo>
                      <a:pt x="92" y="1604"/>
                    </a:lnTo>
                    <a:lnTo>
                      <a:pt x="92" y="1624"/>
                    </a:lnTo>
                    <a:lnTo>
                      <a:pt x="66" y="1641"/>
                    </a:lnTo>
                    <a:lnTo>
                      <a:pt x="64" y="1675"/>
                    </a:lnTo>
                    <a:lnTo>
                      <a:pt x="57" y="1689"/>
                    </a:lnTo>
                    <a:lnTo>
                      <a:pt x="30" y="1687"/>
                    </a:lnTo>
                    <a:lnTo>
                      <a:pt x="19" y="1726"/>
                    </a:lnTo>
                    <a:lnTo>
                      <a:pt x="32" y="1736"/>
                    </a:lnTo>
                    <a:lnTo>
                      <a:pt x="57" y="1728"/>
                    </a:lnTo>
                    <a:lnTo>
                      <a:pt x="68" y="1748"/>
                    </a:lnTo>
                    <a:lnTo>
                      <a:pt x="70" y="1755"/>
                    </a:lnTo>
                    <a:lnTo>
                      <a:pt x="51" y="1770"/>
                    </a:lnTo>
                    <a:lnTo>
                      <a:pt x="53" y="1794"/>
                    </a:lnTo>
                    <a:lnTo>
                      <a:pt x="30" y="1799"/>
                    </a:lnTo>
                    <a:lnTo>
                      <a:pt x="15" y="1787"/>
                    </a:lnTo>
                    <a:lnTo>
                      <a:pt x="17" y="1818"/>
                    </a:lnTo>
                    <a:lnTo>
                      <a:pt x="15" y="1843"/>
                    </a:lnTo>
                    <a:lnTo>
                      <a:pt x="0" y="1843"/>
                    </a:lnTo>
                    <a:lnTo>
                      <a:pt x="35" y="1884"/>
                    </a:lnTo>
                    <a:lnTo>
                      <a:pt x="53" y="1906"/>
                    </a:lnTo>
                    <a:lnTo>
                      <a:pt x="64" y="1938"/>
                    </a:lnTo>
                    <a:lnTo>
                      <a:pt x="99" y="1962"/>
                    </a:lnTo>
                    <a:lnTo>
                      <a:pt x="135" y="1984"/>
                    </a:lnTo>
                    <a:lnTo>
                      <a:pt x="173" y="1984"/>
                    </a:lnTo>
                    <a:lnTo>
                      <a:pt x="225" y="1945"/>
                    </a:lnTo>
                    <a:lnTo>
                      <a:pt x="281" y="1904"/>
                    </a:lnTo>
                    <a:lnTo>
                      <a:pt x="328" y="1831"/>
                    </a:lnTo>
                    <a:lnTo>
                      <a:pt x="336" y="1823"/>
                    </a:lnTo>
                    <a:lnTo>
                      <a:pt x="349" y="1845"/>
                    </a:lnTo>
                    <a:lnTo>
                      <a:pt x="373" y="1831"/>
                    </a:lnTo>
                    <a:lnTo>
                      <a:pt x="381" y="1804"/>
                    </a:lnTo>
                    <a:lnTo>
                      <a:pt x="383" y="1770"/>
                    </a:lnTo>
                    <a:lnTo>
                      <a:pt x="407" y="1728"/>
                    </a:lnTo>
                    <a:lnTo>
                      <a:pt x="399" y="1777"/>
                    </a:lnTo>
                    <a:lnTo>
                      <a:pt x="412" y="1782"/>
                    </a:lnTo>
                    <a:lnTo>
                      <a:pt x="405" y="1804"/>
                    </a:lnTo>
                    <a:lnTo>
                      <a:pt x="412" y="1838"/>
                    </a:lnTo>
                    <a:lnTo>
                      <a:pt x="422" y="1870"/>
                    </a:lnTo>
                    <a:lnTo>
                      <a:pt x="437" y="186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4" name="Group 6"/>
            <p:cNvGrpSpPr>
              <a:grpSpLocks noChangeAspect="1"/>
            </p:cNvGrpSpPr>
            <p:nvPr/>
          </p:nvGrpSpPr>
          <p:grpSpPr bwMode="auto">
            <a:xfrm>
              <a:off x="2393" y="1472"/>
              <a:ext cx="1032" cy="1135"/>
              <a:chOff x="2393" y="1472"/>
              <a:chExt cx="1032" cy="1135"/>
            </a:xfrm>
            <a:grpFill/>
          </p:grpSpPr>
          <p:sp>
            <p:nvSpPr>
              <p:cNvPr id="54" name="Freeform 7"/>
              <p:cNvSpPr>
                <a:spLocks noChangeAspect="1"/>
              </p:cNvSpPr>
              <p:nvPr/>
            </p:nvSpPr>
            <p:spPr bwMode="auto">
              <a:xfrm>
                <a:off x="2881" y="1819"/>
                <a:ext cx="49" cy="70"/>
              </a:xfrm>
              <a:custGeom>
                <a:avLst/>
                <a:gdLst>
                  <a:gd name="T0" fmla="*/ 48 w 49"/>
                  <a:gd name="T1" fmla="*/ 10 h 70"/>
                  <a:gd name="T2" fmla="*/ 44 w 49"/>
                  <a:gd name="T3" fmla="*/ 27 h 70"/>
                  <a:gd name="T4" fmla="*/ 48 w 49"/>
                  <a:gd name="T5" fmla="*/ 59 h 70"/>
                  <a:gd name="T6" fmla="*/ 13 w 49"/>
                  <a:gd name="T7" fmla="*/ 69 h 70"/>
                  <a:gd name="T8" fmla="*/ 0 w 49"/>
                  <a:gd name="T9" fmla="*/ 54 h 70"/>
                  <a:gd name="T10" fmla="*/ 0 w 49"/>
                  <a:gd name="T11" fmla="*/ 27 h 70"/>
                  <a:gd name="T12" fmla="*/ 9 w 49"/>
                  <a:gd name="T13" fmla="*/ 0 h 70"/>
                  <a:gd name="T14" fmla="*/ 48 w 49"/>
                  <a:gd name="T15" fmla="*/ 10 h 7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9"/>
                  <a:gd name="T25" fmla="*/ 0 h 70"/>
                  <a:gd name="T26" fmla="*/ 49 w 49"/>
                  <a:gd name="T27" fmla="*/ 70 h 7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9" h="70">
                    <a:moveTo>
                      <a:pt x="48" y="10"/>
                    </a:moveTo>
                    <a:lnTo>
                      <a:pt x="44" y="27"/>
                    </a:lnTo>
                    <a:lnTo>
                      <a:pt x="48" y="59"/>
                    </a:lnTo>
                    <a:lnTo>
                      <a:pt x="13" y="69"/>
                    </a:lnTo>
                    <a:lnTo>
                      <a:pt x="0" y="54"/>
                    </a:lnTo>
                    <a:lnTo>
                      <a:pt x="0" y="27"/>
                    </a:lnTo>
                    <a:lnTo>
                      <a:pt x="9" y="0"/>
                    </a:lnTo>
                    <a:lnTo>
                      <a:pt x="48" y="1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5" name="Freeform 8"/>
              <p:cNvSpPr>
                <a:spLocks noChangeAspect="1"/>
              </p:cNvSpPr>
              <p:nvPr/>
            </p:nvSpPr>
            <p:spPr bwMode="auto">
              <a:xfrm>
                <a:off x="2805" y="1869"/>
                <a:ext cx="42" cy="38"/>
              </a:xfrm>
              <a:custGeom>
                <a:avLst/>
                <a:gdLst>
                  <a:gd name="T0" fmla="*/ 37 w 42"/>
                  <a:gd name="T1" fmla="*/ 0 h 38"/>
                  <a:gd name="T2" fmla="*/ 41 w 42"/>
                  <a:gd name="T3" fmla="*/ 27 h 38"/>
                  <a:gd name="T4" fmla="*/ 9 w 42"/>
                  <a:gd name="T5" fmla="*/ 37 h 38"/>
                  <a:gd name="T6" fmla="*/ 0 w 42"/>
                  <a:gd name="T7" fmla="*/ 10 h 38"/>
                  <a:gd name="T8" fmla="*/ 37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38"/>
                  <a:gd name="T17" fmla="*/ 42 w 42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38">
                    <a:moveTo>
                      <a:pt x="37" y="0"/>
                    </a:moveTo>
                    <a:lnTo>
                      <a:pt x="41" y="27"/>
                    </a:lnTo>
                    <a:lnTo>
                      <a:pt x="9" y="37"/>
                    </a:lnTo>
                    <a:lnTo>
                      <a:pt x="0" y="10"/>
                    </a:lnTo>
                    <a:lnTo>
                      <a:pt x="37" y="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6" name="Freeform 9"/>
              <p:cNvSpPr>
                <a:spLocks noChangeAspect="1"/>
              </p:cNvSpPr>
              <p:nvPr/>
            </p:nvSpPr>
            <p:spPr bwMode="auto">
              <a:xfrm>
                <a:off x="2818" y="1787"/>
                <a:ext cx="54" cy="49"/>
              </a:xfrm>
              <a:custGeom>
                <a:avLst/>
                <a:gdLst>
                  <a:gd name="T0" fmla="*/ 0 w 54"/>
                  <a:gd name="T1" fmla="*/ 33 h 49"/>
                  <a:gd name="T2" fmla="*/ 40 w 54"/>
                  <a:gd name="T3" fmla="*/ 48 h 49"/>
                  <a:gd name="T4" fmla="*/ 53 w 54"/>
                  <a:gd name="T5" fmla="*/ 10 h 49"/>
                  <a:gd name="T6" fmla="*/ 29 w 54"/>
                  <a:gd name="T7" fmla="*/ 0 h 49"/>
                  <a:gd name="T8" fmla="*/ 15 w 54"/>
                  <a:gd name="T9" fmla="*/ 10 h 49"/>
                  <a:gd name="T10" fmla="*/ 0 w 54"/>
                  <a:gd name="T11" fmla="*/ 20 h 49"/>
                  <a:gd name="T12" fmla="*/ 0 w 54"/>
                  <a:gd name="T13" fmla="*/ 33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4"/>
                  <a:gd name="T22" fmla="*/ 0 h 49"/>
                  <a:gd name="T23" fmla="*/ 54 w 54"/>
                  <a:gd name="T24" fmla="*/ 49 h 4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4" h="49">
                    <a:moveTo>
                      <a:pt x="0" y="33"/>
                    </a:moveTo>
                    <a:lnTo>
                      <a:pt x="40" y="48"/>
                    </a:lnTo>
                    <a:lnTo>
                      <a:pt x="53" y="10"/>
                    </a:lnTo>
                    <a:lnTo>
                      <a:pt x="29" y="0"/>
                    </a:lnTo>
                    <a:lnTo>
                      <a:pt x="15" y="10"/>
                    </a:lnTo>
                    <a:lnTo>
                      <a:pt x="0" y="20"/>
                    </a:lnTo>
                    <a:lnTo>
                      <a:pt x="0" y="33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7" name="Freeform 10"/>
              <p:cNvSpPr>
                <a:spLocks noChangeAspect="1"/>
              </p:cNvSpPr>
              <p:nvPr/>
            </p:nvSpPr>
            <p:spPr bwMode="auto">
              <a:xfrm>
                <a:off x="2881" y="1744"/>
                <a:ext cx="39" cy="27"/>
              </a:xfrm>
              <a:custGeom>
                <a:avLst/>
                <a:gdLst>
                  <a:gd name="T0" fmla="*/ 0 w 39"/>
                  <a:gd name="T1" fmla="*/ 26 h 27"/>
                  <a:gd name="T2" fmla="*/ 29 w 39"/>
                  <a:gd name="T3" fmla="*/ 0 h 27"/>
                  <a:gd name="T4" fmla="*/ 38 w 39"/>
                  <a:gd name="T5" fmla="*/ 9 h 27"/>
                  <a:gd name="T6" fmla="*/ 0 w 39"/>
                  <a:gd name="T7" fmla="*/ 26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9"/>
                  <a:gd name="T13" fmla="*/ 0 h 27"/>
                  <a:gd name="T14" fmla="*/ 39 w 39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9" h="27">
                    <a:moveTo>
                      <a:pt x="0" y="26"/>
                    </a:moveTo>
                    <a:lnTo>
                      <a:pt x="29" y="0"/>
                    </a:lnTo>
                    <a:lnTo>
                      <a:pt x="38" y="9"/>
                    </a:lnTo>
                    <a:lnTo>
                      <a:pt x="0" y="26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8" name="Freeform 11"/>
              <p:cNvSpPr>
                <a:spLocks noChangeAspect="1"/>
              </p:cNvSpPr>
              <p:nvPr/>
            </p:nvSpPr>
            <p:spPr bwMode="auto">
              <a:xfrm>
                <a:off x="2741" y="1882"/>
                <a:ext cx="29" cy="33"/>
              </a:xfrm>
              <a:custGeom>
                <a:avLst/>
                <a:gdLst>
                  <a:gd name="T0" fmla="*/ 24 w 29"/>
                  <a:gd name="T1" fmla="*/ 0 h 33"/>
                  <a:gd name="T2" fmla="*/ 28 w 29"/>
                  <a:gd name="T3" fmla="*/ 27 h 33"/>
                  <a:gd name="T4" fmla="*/ 0 w 29"/>
                  <a:gd name="T5" fmla="*/ 32 h 33"/>
                  <a:gd name="T6" fmla="*/ 24 w 29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"/>
                  <a:gd name="T13" fmla="*/ 0 h 33"/>
                  <a:gd name="T14" fmla="*/ 29 w 29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" h="33">
                    <a:moveTo>
                      <a:pt x="24" y="0"/>
                    </a:moveTo>
                    <a:lnTo>
                      <a:pt x="28" y="27"/>
                    </a:lnTo>
                    <a:lnTo>
                      <a:pt x="0" y="32"/>
                    </a:lnTo>
                    <a:lnTo>
                      <a:pt x="24" y="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9" name="Freeform 12"/>
              <p:cNvSpPr>
                <a:spLocks noChangeAspect="1"/>
              </p:cNvSpPr>
              <p:nvPr/>
            </p:nvSpPr>
            <p:spPr bwMode="auto">
              <a:xfrm>
                <a:off x="3052" y="1660"/>
                <a:ext cx="52" cy="50"/>
              </a:xfrm>
              <a:custGeom>
                <a:avLst/>
                <a:gdLst>
                  <a:gd name="T0" fmla="*/ 24 w 52"/>
                  <a:gd name="T1" fmla="*/ 0 h 50"/>
                  <a:gd name="T2" fmla="*/ 0 w 52"/>
                  <a:gd name="T3" fmla="*/ 22 h 50"/>
                  <a:gd name="T4" fmla="*/ 31 w 52"/>
                  <a:gd name="T5" fmla="*/ 49 h 50"/>
                  <a:gd name="T6" fmla="*/ 51 w 52"/>
                  <a:gd name="T7" fmla="*/ 22 h 50"/>
                  <a:gd name="T8" fmla="*/ 24 w 52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50"/>
                  <a:gd name="T17" fmla="*/ 52 w 52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50">
                    <a:moveTo>
                      <a:pt x="24" y="0"/>
                    </a:moveTo>
                    <a:lnTo>
                      <a:pt x="0" y="22"/>
                    </a:lnTo>
                    <a:lnTo>
                      <a:pt x="31" y="49"/>
                    </a:lnTo>
                    <a:lnTo>
                      <a:pt x="51" y="22"/>
                    </a:lnTo>
                    <a:lnTo>
                      <a:pt x="24" y="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0" name="Freeform 13"/>
              <p:cNvSpPr>
                <a:spLocks noChangeAspect="1"/>
              </p:cNvSpPr>
              <p:nvPr/>
            </p:nvSpPr>
            <p:spPr bwMode="auto">
              <a:xfrm>
                <a:off x="3099" y="1615"/>
                <a:ext cx="52" cy="50"/>
              </a:xfrm>
              <a:custGeom>
                <a:avLst/>
                <a:gdLst>
                  <a:gd name="T0" fmla="*/ 0 w 52"/>
                  <a:gd name="T1" fmla="*/ 17 h 50"/>
                  <a:gd name="T2" fmla="*/ 24 w 52"/>
                  <a:gd name="T3" fmla="*/ 49 h 50"/>
                  <a:gd name="T4" fmla="*/ 51 w 52"/>
                  <a:gd name="T5" fmla="*/ 27 h 50"/>
                  <a:gd name="T6" fmla="*/ 27 w 52"/>
                  <a:gd name="T7" fmla="*/ 0 h 50"/>
                  <a:gd name="T8" fmla="*/ 0 w 52"/>
                  <a:gd name="T9" fmla="*/ 17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50"/>
                  <a:gd name="T17" fmla="*/ 52 w 52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50">
                    <a:moveTo>
                      <a:pt x="0" y="17"/>
                    </a:moveTo>
                    <a:lnTo>
                      <a:pt x="24" y="49"/>
                    </a:lnTo>
                    <a:lnTo>
                      <a:pt x="51" y="27"/>
                    </a:lnTo>
                    <a:lnTo>
                      <a:pt x="27" y="0"/>
                    </a:lnTo>
                    <a:lnTo>
                      <a:pt x="0" y="17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" name="Freeform 14"/>
              <p:cNvSpPr>
                <a:spLocks noChangeAspect="1"/>
              </p:cNvSpPr>
              <p:nvPr/>
            </p:nvSpPr>
            <p:spPr bwMode="auto">
              <a:xfrm>
                <a:off x="3239" y="1524"/>
                <a:ext cx="79" cy="62"/>
              </a:xfrm>
              <a:custGeom>
                <a:avLst/>
                <a:gdLst>
                  <a:gd name="T0" fmla="*/ 34 w 79"/>
                  <a:gd name="T1" fmla="*/ 15 h 62"/>
                  <a:gd name="T2" fmla="*/ 49 w 79"/>
                  <a:gd name="T3" fmla="*/ 28 h 62"/>
                  <a:gd name="T4" fmla="*/ 78 w 79"/>
                  <a:gd name="T5" fmla="*/ 0 h 62"/>
                  <a:gd name="T6" fmla="*/ 63 w 79"/>
                  <a:gd name="T7" fmla="*/ 56 h 62"/>
                  <a:gd name="T8" fmla="*/ 34 w 79"/>
                  <a:gd name="T9" fmla="*/ 61 h 62"/>
                  <a:gd name="T10" fmla="*/ 0 w 79"/>
                  <a:gd name="T11" fmla="*/ 23 h 62"/>
                  <a:gd name="T12" fmla="*/ 34 w 79"/>
                  <a:gd name="T13" fmla="*/ 15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9"/>
                  <a:gd name="T22" fmla="*/ 0 h 62"/>
                  <a:gd name="T23" fmla="*/ 79 w 79"/>
                  <a:gd name="T24" fmla="*/ 62 h 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9" h="62">
                    <a:moveTo>
                      <a:pt x="34" y="15"/>
                    </a:moveTo>
                    <a:lnTo>
                      <a:pt x="49" y="28"/>
                    </a:lnTo>
                    <a:lnTo>
                      <a:pt x="78" y="0"/>
                    </a:lnTo>
                    <a:lnTo>
                      <a:pt x="63" y="56"/>
                    </a:lnTo>
                    <a:lnTo>
                      <a:pt x="34" y="61"/>
                    </a:lnTo>
                    <a:lnTo>
                      <a:pt x="0" y="23"/>
                    </a:lnTo>
                    <a:lnTo>
                      <a:pt x="34" y="15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2" name="Freeform 15"/>
              <p:cNvSpPr>
                <a:spLocks noChangeAspect="1"/>
              </p:cNvSpPr>
              <p:nvPr/>
            </p:nvSpPr>
            <p:spPr bwMode="auto">
              <a:xfrm>
                <a:off x="3388" y="1472"/>
                <a:ext cx="37" cy="33"/>
              </a:xfrm>
              <a:custGeom>
                <a:avLst/>
                <a:gdLst>
                  <a:gd name="T0" fmla="*/ 19 w 37"/>
                  <a:gd name="T1" fmla="*/ 0 h 33"/>
                  <a:gd name="T2" fmla="*/ 32 w 37"/>
                  <a:gd name="T3" fmla="*/ 10 h 33"/>
                  <a:gd name="T4" fmla="*/ 36 w 37"/>
                  <a:gd name="T5" fmla="*/ 32 h 33"/>
                  <a:gd name="T6" fmla="*/ 0 w 37"/>
                  <a:gd name="T7" fmla="*/ 32 h 33"/>
                  <a:gd name="T8" fmla="*/ 19 w 37"/>
                  <a:gd name="T9" fmla="*/ 0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33"/>
                  <a:gd name="T17" fmla="*/ 37 w 37"/>
                  <a:gd name="T18" fmla="*/ 33 h 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33">
                    <a:moveTo>
                      <a:pt x="19" y="0"/>
                    </a:moveTo>
                    <a:lnTo>
                      <a:pt x="32" y="10"/>
                    </a:lnTo>
                    <a:lnTo>
                      <a:pt x="36" y="32"/>
                    </a:lnTo>
                    <a:lnTo>
                      <a:pt x="0" y="32"/>
                    </a:lnTo>
                    <a:lnTo>
                      <a:pt x="19" y="0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3" name="Freeform 16"/>
              <p:cNvSpPr>
                <a:spLocks noChangeAspect="1"/>
              </p:cNvSpPr>
              <p:nvPr/>
            </p:nvSpPr>
            <p:spPr bwMode="auto">
              <a:xfrm>
                <a:off x="2393" y="2570"/>
                <a:ext cx="59" cy="37"/>
              </a:xfrm>
              <a:custGeom>
                <a:avLst/>
                <a:gdLst>
                  <a:gd name="T0" fmla="*/ 58 w 59"/>
                  <a:gd name="T1" fmla="*/ 22 h 37"/>
                  <a:gd name="T2" fmla="*/ 13 w 59"/>
                  <a:gd name="T3" fmla="*/ 0 h 37"/>
                  <a:gd name="T4" fmla="*/ 0 w 59"/>
                  <a:gd name="T5" fmla="*/ 14 h 37"/>
                  <a:gd name="T6" fmla="*/ 4 w 59"/>
                  <a:gd name="T7" fmla="*/ 36 h 37"/>
                  <a:gd name="T8" fmla="*/ 58 w 59"/>
                  <a:gd name="T9" fmla="*/ 22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9"/>
                  <a:gd name="T16" fmla="*/ 0 h 37"/>
                  <a:gd name="T17" fmla="*/ 59 w 59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9" h="37">
                    <a:moveTo>
                      <a:pt x="58" y="22"/>
                    </a:moveTo>
                    <a:lnTo>
                      <a:pt x="13" y="0"/>
                    </a:lnTo>
                    <a:lnTo>
                      <a:pt x="0" y="14"/>
                    </a:lnTo>
                    <a:lnTo>
                      <a:pt x="4" y="36"/>
                    </a:lnTo>
                    <a:lnTo>
                      <a:pt x="58" y="22"/>
                    </a:lnTo>
                  </a:path>
                </a:pathLst>
              </a:custGeom>
              <a:grpFill/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b-NO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66" name="Freeform 17"/>
          <p:cNvSpPr>
            <a:spLocks noChangeAspect="1"/>
          </p:cNvSpPr>
          <p:nvPr/>
        </p:nvSpPr>
        <p:spPr bwMode="auto">
          <a:xfrm>
            <a:off x="3241842" y="1836506"/>
            <a:ext cx="569302" cy="549275"/>
          </a:xfrm>
          <a:custGeom>
            <a:avLst/>
            <a:gdLst>
              <a:gd name="T0" fmla="*/ 2147483647 w 478"/>
              <a:gd name="T1" fmla="*/ 2147483647 h 346"/>
              <a:gd name="T2" fmla="*/ 2147483647 w 478"/>
              <a:gd name="T3" fmla="*/ 2147483647 h 346"/>
              <a:gd name="T4" fmla="*/ 2147483647 w 478"/>
              <a:gd name="T5" fmla="*/ 2147483647 h 346"/>
              <a:gd name="T6" fmla="*/ 2147483647 w 478"/>
              <a:gd name="T7" fmla="*/ 2147483647 h 346"/>
              <a:gd name="T8" fmla="*/ 2147483647 w 478"/>
              <a:gd name="T9" fmla="*/ 0 h 346"/>
              <a:gd name="T10" fmla="*/ 2147483647 w 478"/>
              <a:gd name="T11" fmla="*/ 2147483647 h 346"/>
              <a:gd name="T12" fmla="*/ 2147483647 w 478"/>
              <a:gd name="T13" fmla="*/ 2147483647 h 346"/>
              <a:gd name="T14" fmla="*/ 2147483647 w 478"/>
              <a:gd name="T15" fmla="*/ 2147483647 h 346"/>
              <a:gd name="T16" fmla="*/ 2147483647 w 478"/>
              <a:gd name="T17" fmla="*/ 2147483647 h 346"/>
              <a:gd name="T18" fmla="*/ 2147483647 w 478"/>
              <a:gd name="T19" fmla="*/ 2147483647 h 346"/>
              <a:gd name="T20" fmla="*/ 2147483647 w 478"/>
              <a:gd name="T21" fmla="*/ 2147483647 h 346"/>
              <a:gd name="T22" fmla="*/ 2147483647 w 478"/>
              <a:gd name="T23" fmla="*/ 2147483647 h 346"/>
              <a:gd name="T24" fmla="*/ 2147483647 w 478"/>
              <a:gd name="T25" fmla="*/ 2147483647 h 346"/>
              <a:gd name="T26" fmla="*/ 2147483647 w 478"/>
              <a:gd name="T27" fmla="*/ 2147483647 h 346"/>
              <a:gd name="T28" fmla="*/ 2147483647 w 478"/>
              <a:gd name="T29" fmla="*/ 2147483647 h 346"/>
              <a:gd name="T30" fmla="*/ 2147483647 w 478"/>
              <a:gd name="T31" fmla="*/ 2147483647 h 346"/>
              <a:gd name="T32" fmla="*/ 0 w 478"/>
              <a:gd name="T33" fmla="*/ 2147483647 h 346"/>
              <a:gd name="T34" fmla="*/ 2147483647 w 478"/>
              <a:gd name="T35" fmla="*/ 2147483647 h 346"/>
              <a:gd name="T36" fmla="*/ 2147483647 w 478"/>
              <a:gd name="T37" fmla="*/ 2147483647 h 346"/>
              <a:gd name="T38" fmla="*/ 2147483647 w 478"/>
              <a:gd name="T39" fmla="*/ 2147483647 h 346"/>
              <a:gd name="T40" fmla="*/ 2147483647 w 478"/>
              <a:gd name="T41" fmla="*/ 2147483647 h 346"/>
              <a:gd name="T42" fmla="*/ 2147483647 w 478"/>
              <a:gd name="T43" fmla="*/ 2147483647 h 346"/>
              <a:gd name="T44" fmla="*/ 2147483647 w 478"/>
              <a:gd name="T45" fmla="*/ 2147483647 h 346"/>
              <a:gd name="T46" fmla="*/ 2147483647 w 478"/>
              <a:gd name="T47" fmla="*/ 2147483647 h 346"/>
              <a:gd name="T48" fmla="*/ 2147483647 w 478"/>
              <a:gd name="T49" fmla="*/ 2147483647 h 346"/>
              <a:gd name="T50" fmla="*/ 2147483647 w 478"/>
              <a:gd name="T51" fmla="*/ 2147483647 h 346"/>
              <a:gd name="T52" fmla="*/ 2147483647 w 478"/>
              <a:gd name="T53" fmla="*/ 2147483647 h 346"/>
              <a:gd name="T54" fmla="*/ 2147483647 w 478"/>
              <a:gd name="T55" fmla="*/ 2147483647 h 346"/>
              <a:gd name="T56" fmla="*/ 2147483647 w 478"/>
              <a:gd name="T57" fmla="*/ 2147483647 h 346"/>
              <a:gd name="T58" fmla="*/ 2147483647 w 478"/>
              <a:gd name="T59" fmla="*/ 2147483647 h 346"/>
              <a:gd name="T60" fmla="*/ 2147483647 w 478"/>
              <a:gd name="T61" fmla="*/ 2147483647 h 346"/>
              <a:gd name="T62" fmla="*/ 2147483647 w 478"/>
              <a:gd name="T63" fmla="*/ 2147483647 h 346"/>
              <a:gd name="T64" fmla="*/ 2147483647 w 478"/>
              <a:gd name="T65" fmla="*/ 2147483647 h 346"/>
              <a:gd name="T66" fmla="*/ 2147483647 w 478"/>
              <a:gd name="T67" fmla="*/ 2147483647 h 346"/>
              <a:gd name="T68" fmla="*/ 2147483647 w 478"/>
              <a:gd name="T69" fmla="*/ 2147483647 h 346"/>
              <a:gd name="T70" fmla="*/ 2147483647 w 478"/>
              <a:gd name="T71" fmla="*/ 2147483647 h 346"/>
              <a:gd name="T72" fmla="*/ 2147483647 w 478"/>
              <a:gd name="T73" fmla="*/ 2147483647 h 346"/>
              <a:gd name="T74" fmla="*/ 2147483647 w 478"/>
              <a:gd name="T75" fmla="*/ 2147483647 h 346"/>
              <a:gd name="T76" fmla="*/ 2147483647 w 478"/>
              <a:gd name="T77" fmla="*/ 2147483647 h 346"/>
              <a:gd name="T78" fmla="*/ 2147483647 w 478"/>
              <a:gd name="T79" fmla="*/ 2147483647 h 346"/>
              <a:gd name="T80" fmla="*/ 2147483647 w 478"/>
              <a:gd name="T81" fmla="*/ 2147483647 h 346"/>
              <a:gd name="T82" fmla="*/ 2147483647 w 478"/>
              <a:gd name="T83" fmla="*/ 2147483647 h 346"/>
              <a:gd name="T84" fmla="*/ 2147483647 w 478"/>
              <a:gd name="T85" fmla="*/ 2147483647 h 346"/>
              <a:gd name="T86" fmla="*/ 2147483647 w 478"/>
              <a:gd name="T87" fmla="*/ 2147483647 h 346"/>
              <a:gd name="T88" fmla="*/ 2147483647 w 478"/>
              <a:gd name="T89" fmla="*/ 2147483647 h 346"/>
              <a:gd name="T90" fmla="*/ 2147483647 w 478"/>
              <a:gd name="T91" fmla="*/ 2147483647 h 346"/>
              <a:gd name="T92" fmla="*/ 2147483647 w 478"/>
              <a:gd name="T93" fmla="*/ 2147483647 h 346"/>
              <a:gd name="T94" fmla="*/ 2147483647 w 478"/>
              <a:gd name="T95" fmla="*/ 2147483647 h 346"/>
              <a:gd name="T96" fmla="*/ 2147483647 w 478"/>
              <a:gd name="T97" fmla="*/ 2147483647 h 346"/>
              <a:gd name="T98" fmla="*/ 2147483647 w 478"/>
              <a:gd name="T99" fmla="*/ 2147483647 h 346"/>
              <a:gd name="T100" fmla="*/ 2147483647 w 478"/>
              <a:gd name="T101" fmla="*/ 2147483647 h 346"/>
              <a:gd name="T102" fmla="*/ 2147483647 w 478"/>
              <a:gd name="T103" fmla="*/ 2147483647 h 346"/>
              <a:gd name="T104" fmla="*/ 2147483647 w 478"/>
              <a:gd name="T105" fmla="*/ 2147483647 h 346"/>
              <a:gd name="T106" fmla="*/ 2147483647 w 478"/>
              <a:gd name="T107" fmla="*/ 2147483647 h 346"/>
              <a:gd name="T108" fmla="*/ 2147483647 w 478"/>
              <a:gd name="T109" fmla="*/ 2147483647 h 346"/>
              <a:gd name="T110" fmla="*/ 2147483647 w 478"/>
              <a:gd name="T111" fmla="*/ 2147483647 h 346"/>
              <a:gd name="T112" fmla="*/ 2147483647 w 478"/>
              <a:gd name="T113" fmla="*/ 2147483647 h 346"/>
              <a:gd name="T114" fmla="*/ 2147483647 w 478"/>
              <a:gd name="T115" fmla="*/ 2147483647 h 346"/>
              <a:gd name="T116" fmla="*/ 2147483647 w 478"/>
              <a:gd name="T117" fmla="*/ 2147483647 h 346"/>
              <a:gd name="T118" fmla="*/ 2147483647 w 478"/>
              <a:gd name="T119" fmla="*/ 2147483647 h 34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78"/>
              <a:gd name="T181" fmla="*/ 0 h 346"/>
              <a:gd name="T182" fmla="*/ 478 w 478"/>
              <a:gd name="T183" fmla="*/ 346 h 34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78" h="346">
                <a:moveTo>
                  <a:pt x="249" y="66"/>
                </a:moveTo>
                <a:lnTo>
                  <a:pt x="225" y="44"/>
                </a:lnTo>
                <a:lnTo>
                  <a:pt x="230" y="34"/>
                </a:lnTo>
                <a:lnTo>
                  <a:pt x="215" y="19"/>
                </a:lnTo>
                <a:lnTo>
                  <a:pt x="202" y="0"/>
                </a:lnTo>
                <a:lnTo>
                  <a:pt x="189" y="19"/>
                </a:lnTo>
                <a:lnTo>
                  <a:pt x="177" y="12"/>
                </a:lnTo>
                <a:lnTo>
                  <a:pt x="159" y="29"/>
                </a:lnTo>
                <a:lnTo>
                  <a:pt x="159" y="39"/>
                </a:lnTo>
                <a:lnTo>
                  <a:pt x="140" y="51"/>
                </a:lnTo>
                <a:lnTo>
                  <a:pt x="88" y="97"/>
                </a:lnTo>
                <a:lnTo>
                  <a:pt x="73" y="117"/>
                </a:lnTo>
                <a:lnTo>
                  <a:pt x="73" y="138"/>
                </a:lnTo>
                <a:lnTo>
                  <a:pt x="52" y="146"/>
                </a:lnTo>
                <a:lnTo>
                  <a:pt x="15" y="192"/>
                </a:lnTo>
                <a:lnTo>
                  <a:pt x="15" y="209"/>
                </a:lnTo>
                <a:lnTo>
                  <a:pt x="0" y="228"/>
                </a:lnTo>
                <a:lnTo>
                  <a:pt x="7" y="250"/>
                </a:lnTo>
                <a:lnTo>
                  <a:pt x="24" y="238"/>
                </a:lnTo>
                <a:lnTo>
                  <a:pt x="41" y="216"/>
                </a:lnTo>
                <a:lnTo>
                  <a:pt x="68" y="211"/>
                </a:lnTo>
                <a:lnTo>
                  <a:pt x="88" y="216"/>
                </a:lnTo>
                <a:lnTo>
                  <a:pt x="92" y="250"/>
                </a:lnTo>
                <a:lnTo>
                  <a:pt x="90" y="275"/>
                </a:lnTo>
                <a:lnTo>
                  <a:pt x="101" y="292"/>
                </a:lnTo>
                <a:lnTo>
                  <a:pt x="116" y="301"/>
                </a:lnTo>
                <a:lnTo>
                  <a:pt x="146" y="304"/>
                </a:lnTo>
                <a:lnTo>
                  <a:pt x="212" y="313"/>
                </a:lnTo>
                <a:lnTo>
                  <a:pt x="225" y="304"/>
                </a:lnTo>
                <a:lnTo>
                  <a:pt x="236" y="292"/>
                </a:lnTo>
                <a:lnTo>
                  <a:pt x="243" y="260"/>
                </a:lnTo>
                <a:lnTo>
                  <a:pt x="267" y="258"/>
                </a:lnTo>
                <a:lnTo>
                  <a:pt x="273" y="277"/>
                </a:lnTo>
                <a:lnTo>
                  <a:pt x="273" y="323"/>
                </a:lnTo>
                <a:lnTo>
                  <a:pt x="305" y="345"/>
                </a:lnTo>
                <a:lnTo>
                  <a:pt x="328" y="306"/>
                </a:lnTo>
                <a:lnTo>
                  <a:pt x="352" y="294"/>
                </a:lnTo>
                <a:lnTo>
                  <a:pt x="378" y="296"/>
                </a:lnTo>
                <a:lnTo>
                  <a:pt x="400" y="311"/>
                </a:lnTo>
                <a:lnTo>
                  <a:pt x="407" y="321"/>
                </a:lnTo>
                <a:lnTo>
                  <a:pt x="413" y="287"/>
                </a:lnTo>
                <a:lnTo>
                  <a:pt x="429" y="248"/>
                </a:lnTo>
                <a:lnTo>
                  <a:pt x="466" y="241"/>
                </a:lnTo>
                <a:lnTo>
                  <a:pt x="477" y="216"/>
                </a:lnTo>
                <a:lnTo>
                  <a:pt x="466" y="194"/>
                </a:lnTo>
                <a:lnTo>
                  <a:pt x="449" y="185"/>
                </a:lnTo>
                <a:lnTo>
                  <a:pt x="404" y="177"/>
                </a:lnTo>
                <a:lnTo>
                  <a:pt x="402" y="151"/>
                </a:lnTo>
                <a:lnTo>
                  <a:pt x="402" y="124"/>
                </a:lnTo>
                <a:lnTo>
                  <a:pt x="402" y="104"/>
                </a:lnTo>
                <a:lnTo>
                  <a:pt x="376" y="90"/>
                </a:lnTo>
                <a:lnTo>
                  <a:pt x="361" y="97"/>
                </a:lnTo>
                <a:lnTo>
                  <a:pt x="337" y="78"/>
                </a:lnTo>
                <a:lnTo>
                  <a:pt x="333" y="63"/>
                </a:lnTo>
                <a:lnTo>
                  <a:pt x="324" y="46"/>
                </a:lnTo>
                <a:lnTo>
                  <a:pt x="324" y="39"/>
                </a:lnTo>
                <a:lnTo>
                  <a:pt x="297" y="29"/>
                </a:lnTo>
                <a:lnTo>
                  <a:pt x="288" y="44"/>
                </a:lnTo>
                <a:lnTo>
                  <a:pt x="271" y="56"/>
                </a:lnTo>
                <a:lnTo>
                  <a:pt x="249" y="66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5" name="Group 18"/>
          <p:cNvGrpSpPr>
            <a:grpSpLocks noChangeAspect="1"/>
          </p:cNvGrpSpPr>
          <p:nvPr/>
        </p:nvGrpSpPr>
        <p:grpSpPr bwMode="auto">
          <a:xfrm>
            <a:off x="1792209" y="4022488"/>
            <a:ext cx="660522" cy="773112"/>
            <a:chOff x="2046" y="2736"/>
            <a:chExt cx="555" cy="487"/>
          </a:xfrm>
        </p:grpSpPr>
        <p:sp>
          <p:nvSpPr>
            <p:cNvPr id="68" name="Freeform 19"/>
            <p:cNvSpPr>
              <a:spLocks noChangeAspect="1"/>
            </p:cNvSpPr>
            <p:nvPr/>
          </p:nvSpPr>
          <p:spPr bwMode="auto">
            <a:xfrm>
              <a:off x="2046" y="2835"/>
              <a:ext cx="235" cy="322"/>
            </a:xfrm>
            <a:custGeom>
              <a:avLst/>
              <a:gdLst>
                <a:gd name="T0" fmla="*/ 17 w 235"/>
                <a:gd name="T1" fmla="*/ 275 h 322"/>
                <a:gd name="T2" fmla="*/ 31 w 235"/>
                <a:gd name="T3" fmla="*/ 297 h 322"/>
                <a:gd name="T4" fmla="*/ 57 w 235"/>
                <a:gd name="T5" fmla="*/ 297 h 322"/>
                <a:gd name="T6" fmla="*/ 81 w 235"/>
                <a:gd name="T7" fmla="*/ 304 h 322"/>
                <a:gd name="T8" fmla="*/ 100 w 235"/>
                <a:gd name="T9" fmla="*/ 321 h 322"/>
                <a:gd name="T10" fmla="*/ 119 w 235"/>
                <a:gd name="T11" fmla="*/ 321 h 322"/>
                <a:gd name="T12" fmla="*/ 106 w 235"/>
                <a:gd name="T13" fmla="*/ 302 h 322"/>
                <a:gd name="T14" fmla="*/ 115 w 235"/>
                <a:gd name="T15" fmla="*/ 275 h 322"/>
                <a:gd name="T16" fmla="*/ 126 w 235"/>
                <a:gd name="T17" fmla="*/ 243 h 322"/>
                <a:gd name="T18" fmla="*/ 132 w 235"/>
                <a:gd name="T19" fmla="*/ 207 h 322"/>
                <a:gd name="T20" fmla="*/ 161 w 235"/>
                <a:gd name="T21" fmla="*/ 187 h 322"/>
                <a:gd name="T22" fmla="*/ 183 w 235"/>
                <a:gd name="T23" fmla="*/ 173 h 322"/>
                <a:gd name="T24" fmla="*/ 181 w 235"/>
                <a:gd name="T25" fmla="*/ 153 h 322"/>
                <a:gd name="T26" fmla="*/ 181 w 235"/>
                <a:gd name="T27" fmla="*/ 122 h 322"/>
                <a:gd name="T28" fmla="*/ 185 w 235"/>
                <a:gd name="T29" fmla="*/ 107 h 322"/>
                <a:gd name="T30" fmla="*/ 208 w 235"/>
                <a:gd name="T31" fmla="*/ 105 h 322"/>
                <a:gd name="T32" fmla="*/ 217 w 235"/>
                <a:gd name="T33" fmla="*/ 112 h 322"/>
                <a:gd name="T34" fmla="*/ 234 w 235"/>
                <a:gd name="T35" fmla="*/ 88 h 322"/>
                <a:gd name="T36" fmla="*/ 230 w 235"/>
                <a:gd name="T37" fmla="*/ 68 h 322"/>
                <a:gd name="T38" fmla="*/ 217 w 235"/>
                <a:gd name="T39" fmla="*/ 66 h 322"/>
                <a:gd name="T40" fmla="*/ 196 w 235"/>
                <a:gd name="T41" fmla="*/ 66 h 322"/>
                <a:gd name="T42" fmla="*/ 185 w 235"/>
                <a:gd name="T43" fmla="*/ 66 h 322"/>
                <a:gd name="T44" fmla="*/ 181 w 235"/>
                <a:gd name="T45" fmla="*/ 34 h 322"/>
                <a:gd name="T46" fmla="*/ 183 w 235"/>
                <a:gd name="T47" fmla="*/ 7 h 322"/>
                <a:gd name="T48" fmla="*/ 168 w 235"/>
                <a:gd name="T49" fmla="*/ 0 h 322"/>
                <a:gd name="T50" fmla="*/ 161 w 235"/>
                <a:gd name="T51" fmla="*/ 10 h 322"/>
                <a:gd name="T52" fmla="*/ 126 w 235"/>
                <a:gd name="T53" fmla="*/ 2 h 322"/>
                <a:gd name="T54" fmla="*/ 119 w 235"/>
                <a:gd name="T55" fmla="*/ 12 h 322"/>
                <a:gd name="T56" fmla="*/ 126 w 235"/>
                <a:gd name="T57" fmla="*/ 39 h 322"/>
                <a:gd name="T58" fmla="*/ 124 w 235"/>
                <a:gd name="T59" fmla="*/ 66 h 322"/>
                <a:gd name="T60" fmla="*/ 108 w 235"/>
                <a:gd name="T61" fmla="*/ 46 h 322"/>
                <a:gd name="T62" fmla="*/ 102 w 235"/>
                <a:gd name="T63" fmla="*/ 29 h 322"/>
                <a:gd name="T64" fmla="*/ 81 w 235"/>
                <a:gd name="T65" fmla="*/ 34 h 322"/>
                <a:gd name="T66" fmla="*/ 73 w 235"/>
                <a:gd name="T67" fmla="*/ 49 h 322"/>
                <a:gd name="T68" fmla="*/ 66 w 235"/>
                <a:gd name="T69" fmla="*/ 56 h 322"/>
                <a:gd name="T70" fmla="*/ 66 w 235"/>
                <a:gd name="T71" fmla="*/ 80 h 322"/>
                <a:gd name="T72" fmla="*/ 64 w 235"/>
                <a:gd name="T73" fmla="*/ 75 h 322"/>
                <a:gd name="T74" fmla="*/ 47 w 235"/>
                <a:gd name="T75" fmla="*/ 46 h 322"/>
                <a:gd name="T76" fmla="*/ 36 w 235"/>
                <a:gd name="T77" fmla="*/ 34 h 322"/>
                <a:gd name="T78" fmla="*/ 24 w 235"/>
                <a:gd name="T79" fmla="*/ 41 h 322"/>
                <a:gd name="T80" fmla="*/ 28 w 235"/>
                <a:gd name="T81" fmla="*/ 58 h 322"/>
                <a:gd name="T82" fmla="*/ 28 w 235"/>
                <a:gd name="T83" fmla="*/ 68 h 322"/>
                <a:gd name="T84" fmla="*/ 11 w 235"/>
                <a:gd name="T85" fmla="*/ 75 h 322"/>
                <a:gd name="T86" fmla="*/ 11 w 235"/>
                <a:gd name="T87" fmla="*/ 100 h 322"/>
                <a:gd name="T88" fmla="*/ 24 w 235"/>
                <a:gd name="T89" fmla="*/ 122 h 322"/>
                <a:gd name="T90" fmla="*/ 24 w 235"/>
                <a:gd name="T91" fmla="*/ 139 h 322"/>
                <a:gd name="T92" fmla="*/ 17 w 235"/>
                <a:gd name="T93" fmla="*/ 153 h 322"/>
                <a:gd name="T94" fmla="*/ 0 w 235"/>
                <a:gd name="T95" fmla="*/ 170 h 322"/>
                <a:gd name="T96" fmla="*/ 4 w 235"/>
                <a:gd name="T97" fmla="*/ 187 h 322"/>
                <a:gd name="T98" fmla="*/ 22 w 235"/>
                <a:gd name="T99" fmla="*/ 204 h 322"/>
                <a:gd name="T100" fmla="*/ 28 w 235"/>
                <a:gd name="T101" fmla="*/ 221 h 322"/>
                <a:gd name="T102" fmla="*/ 24 w 235"/>
                <a:gd name="T103" fmla="*/ 253 h 322"/>
                <a:gd name="T104" fmla="*/ 17 w 235"/>
                <a:gd name="T105" fmla="*/ 275 h 32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5"/>
                <a:gd name="T160" fmla="*/ 0 h 322"/>
                <a:gd name="T161" fmla="*/ 235 w 235"/>
                <a:gd name="T162" fmla="*/ 322 h 32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5" h="322">
                  <a:moveTo>
                    <a:pt x="17" y="275"/>
                  </a:moveTo>
                  <a:lnTo>
                    <a:pt x="31" y="297"/>
                  </a:lnTo>
                  <a:lnTo>
                    <a:pt x="57" y="297"/>
                  </a:lnTo>
                  <a:lnTo>
                    <a:pt x="81" y="304"/>
                  </a:lnTo>
                  <a:lnTo>
                    <a:pt x="100" y="321"/>
                  </a:lnTo>
                  <a:lnTo>
                    <a:pt x="119" y="321"/>
                  </a:lnTo>
                  <a:lnTo>
                    <a:pt x="106" y="302"/>
                  </a:lnTo>
                  <a:lnTo>
                    <a:pt x="115" y="275"/>
                  </a:lnTo>
                  <a:lnTo>
                    <a:pt x="126" y="243"/>
                  </a:lnTo>
                  <a:lnTo>
                    <a:pt x="132" y="207"/>
                  </a:lnTo>
                  <a:lnTo>
                    <a:pt x="161" y="187"/>
                  </a:lnTo>
                  <a:lnTo>
                    <a:pt x="183" y="173"/>
                  </a:lnTo>
                  <a:lnTo>
                    <a:pt x="181" y="153"/>
                  </a:lnTo>
                  <a:lnTo>
                    <a:pt x="181" y="122"/>
                  </a:lnTo>
                  <a:lnTo>
                    <a:pt x="185" y="107"/>
                  </a:lnTo>
                  <a:lnTo>
                    <a:pt x="208" y="105"/>
                  </a:lnTo>
                  <a:lnTo>
                    <a:pt x="217" y="112"/>
                  </a:lnTo>
                  <a:lnTo>
                    <a:pt x="234" y="88"/>
                  </a:lnTo>
                  <a:lnTo>
                    <a:pt x="230" y="68"/>
                  </a:lnTo>
                  <a:lnTo>
                    <a:pt x="217" y="66"/>
                  </a:lnTo>
                  <a:lnTo>
                    <a:pt x="196" y="66"/>
                  </a:lnTo>
                  <a:lnTo>
                    <a:pt x="185" y="66"/>
                  </a:lnTo>
                  <a:lnTo>
                    <a:pt x="181" y="34"/>
                  </a:lnTo>
                  <a:lnTo>
                    <a:pt x="183" y="7"/>
                  </a:lnTo>
                  <a:lnTo>
                    <a:pt x="168" y="0"/>
                  </a:lnTo>
                  <a:lnTo>
                    <a:pt x="161" y="10"/>
                  </a:lnTo>
                  <a:lnTo>
                    <a:pt x="126" y="2"/>
                  </a:lnTo>
                  <a:lnTo>
                    <a:pt x="119" y="12"/>
                  </a:lnTo>
                  <a:lnTo>
                    <a:pt x="126" y="39"/>
                  </a:lnTo>
                  <a:lnTo>
                    <a:pt x="124" y="66"/>
                  </a:lnTo>
                  <a:lnTo>
                    <a:pt x="108" y="46"/>
                  </a:lnTo>
                  <a:lnTo>
                    <a:pt x="102" y="29"/>
                  </a:lnTo>
                  <a:lnTo>
                    <a:pt x="81" y="34"/>
                  </a:lnTo>
                  <a:lnTo>
                    <a:pt x="73" y="49"/>
                  </a:lnTo>
                  <a:lnTo>
                    <a:pt x="66" y="56"/>
                  </a:lnTo>
                  <a:lnTo>
                    <a:pt x="66" y="80"/>
                  </a:lnTo>
                  <a:lnTo>
                    <a:pt x="64" y="75"/>
                  </a:lnTo>
                  <a:lnTo>
                    <a:pt x="47" y="46"/>
                  </a:lnTo>
                  <a:lnTo>
                    <a:pt x="36" y="34"/>
                  </a:lnTo>
                  <a:lnTo>
                    <a:pt x="24" y="41"/>
                  </a:lnTo>
                  <a:lnTo>
                    <a:pt x="28" y="58"/>
                  </a:lnTo>
                  <a:lnTo>
                    <a:pt x="28" y="68"/>
                  </a:lnTo>
                  <a:lnTo>
                    <a:pt x="11" y="75"/>
                  </a:lnTo>
                  <a:lnTo>
                    <a:pt x="11" y="100"/>
                  </a:lnTo>
                  <a:lnTo>
                    <a:pt x="24" y="122"/>
                  </a:lnTo>
                  <a:lnTo>
                    <a:pt x="24" y="139"/>
                  </a:lnTo>
                  <a:lnTo>
                    <a:pt x="17" y="153"/>
                  </a:lnTo>
                  <a:lnTo>
                    <a:pt x="0" y="170"/>
                  </a:lnTo>
                  <a:lnTo>
                    <a:pt x="4" y="187"/>
                  </a:lnTo>
                  <a:lnTo>
                    <a:pt x="22" y="204"/>
                  </a:lnTo>
                  <a:lnTo>
                    <a:pt x="28" y="221"/>
                  </a:lnTo>
                  <a:lnTo>
                    <a:pt x="24" y="253"/>
                  </a:lnTo>
                  <a:lnTo>
                    <a:pt x="17" y="275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20"/>
            <p:cNvSpPr>
              <a:spLocks noChangeAspect="1"/>
            </p:cNvSpPr>
            <p:nvPr/>
          </p:nvSpPr>
          <p:spPr bwMode="auto">
            <a:xfrm>
              <a:off x="2095" y="2736"/>
              <a:ext cx="176" cy="123"/>
            </a:xfrm>
            <a:custGeom>
              <a:avLst/>
              <a:gdLst>
                <a:gd name="T0" fmla="*/ 0 w 176"/>
                <a:gd name="T1" fmla="*/ 120 h 123"/>
                <a:gd name="T2" fmla="*/ 15 w 176"/>
                <a:gd name="T3" fmla="*/ 122 h 123"/>
                <a:gd name="T4" fmla="*/ 33 w 176"/>
                <a:gd name="T5" fmla="*/ 107 h 123"/>
                <a:gd name="T6" fmla="*/ 50 w 176"/>
                <a:gd name="T7" fmla="*/ 85 h 123"/>
                <a:gd name="T8" fmla="*/ 99 w 176"/>
                <a:gd name="T9" fmla="*/ 85 h 123"/>
                <a:gd name="T10" fmla="*/ 140 w 176"/>
                <a:gd name="T11" fmla="*/ 76 h 123"/>
                <a:gd name="T12" fmla="*/ 164 w 176"/>
                <a:gd name="T13" fmla="*/ 54 h 123"/>
                <a:gd name="T14" fmla="*/ 173 w 176"/>
                <a:gd name="T15" fmla="*/ 27 h 123"/>
                <a:gd name="T16" fmla="*/ 175 w 176"/>
                <a:gd name="T17" fmla="*/ 0 h 123"/>
                <a:gd name="T18" fmla="*/ 142 w 176"/>
                <a:gd name="T19" fmla="*/ 17 h 123"/>
                <a:gd name="T20" fmla="*/ 83 w 176"/>
                <a:gd name="T21" fmla="*/ 46 h 123"/>
                <a:gd name="T22" fmla="*/ 67 w 176"/>
                <a:gd name="T23" fmla="*/ 51 h 123"/>
                <a:gd name="T24" fmla="*/ 50 w 176"/>
                <a:gd name="T25" fmla="*/ 66 h 123"/>
                <a:gd name="T26" fmla="*/ 15 w 176"/>
                <a:gd name="T27" fmla="*/ 73 h 123"/>
                <a:gd name="T28" fmla="*/ 0 w 176"/>
                <a:gd name="T29" fmla="*/ 81 h 123"/>
                <a:gd name="T30" fmla="*/ 0 w 176"/>
                <a:gd name="T31" fmla="*/ 120 h 1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6"/>
                <a:gd name="T49" fmla="*/ 0 h 123"/>
                <a:gd name="T50" fmla="*/ 176 w 176"/>
                <a:gd name="T51" fmla="*/ 123 h 1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6" h="123">
                  <a:moveTo>
                    <a:pt x="0" y="120"/>
                  </a:moveTo>
                  <a:lnTo>
                    <a:pt x="15" y="122"/>
                  </a:lnTo>
                  <a:lnTo>
                    <a:pt x="33" y="107"/>
                  </a:lnTo>
                  <a:lnTo>
                    <a:pt x="50" y="85"/>
                  </a:lnTo>
                  <a:lnTo>
                    <a:pt x="99" y="85"/>
                  </a:lnTo>
                  <a:lnTo>
                    <a:pt x="140" y="76"/>
                  </a:lnTo>
                  <a:lnTo>
                    <a:pt x="164" y="54"/>
                  </a:lnTo>
                  <a:lnTo>
                    <a:pt x="173" y="27"/>
                  </a:lnTo>
                  <a:lnTo>
                    <a:pt x="175" y="0"/>
                  </a:lnTo>
                  <a:lnTo>
                    <a:pt x="142" y="17"/>
                  </a:lnTo>
                  <a:lnTo>
                    <a:pt x="83" y="46"/>
                  </a:lnTo>
                  <a:lnTo>
                    <a:pt x="67" y="51"/>
                  </a:lnTo>
                  <a:lnTo>
                    <a:pt x="50" y="66"/>
                  </a:lnTo>
                  <a:lnTo>
                    <a:pt x="15" y="73"/>
                  </a:lnTo>
                  <a:lnTo>
                    <a:pt x="0" y="81"/>
                  </a:lnTo>
                  <a:lnTo>
                    <a:pt x="0" y="120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21"/>
            <p:cNvSpPr>
              <a:spLocks noChangeAspect="1"/>
            </p:cNvSpPr>
            <p:nvPr/>
          </p:nvSpPr>
          <p:spPr bwMode="auto">
            <a:xfrm>
              <a:off x="2183" y="3036"/>
              <a:ext cx="81" cy="103"/>
            </a:xfrm>
            <a:custGeom>
              <a:avLst/>
              <a:gdLst>
                <a:gd name="T0" fmla="*/ 25 w 81"/>
                <a:gd name="T1" fmla="*/ 0 h 103"/>
                <a:gd name="T2" fmla="*/ 76 w 81"/>
                <a:gd name="T3" fmla="*/ 36 h 103"/>
                <a:gd name="T4" fmla="*/ 80 w 81"/>
                <a:gd name="T5" fmla="*/ 53 h 103"/>
                <a:gd name="T6" fmla="*/ 62 w 81"/>
                <a:gd name="T7" fmla="*/ 73 h 103"/>
                <a:gd name="T8" fmla="*/ 43 w 81"/>
                <a:gd name="T9" fmla="*/ 87 h 103"/>
                <a:gd name="T10" fmla="*/ 48 w 81"/>
                <a:gd name="T11" fmla="*/ 102 h 103"/>
                <a:gd name="T12" fmla="*/ 25 w 81"/>
                <a:gd name="T13" fmla="*/ 100 h 103"/>
                <a:gd name="T14" fmla="*/ 4 w 81"/>
                <a:gd name="T15" fmla="*/ 73 h 103"/>
                <a:gd name="T16" fmla="*/ 0 w 81"/>
                <a:gd name="T17" fmla="*/ 53 h 103"/>
                <a:gd name="T18" fmla="*/ 12 w 81"/>
                <a:gd name="T19" fmla="*/ 29 h 103"/>
                <a:gd name="T20" fmla="*/ 25 w 81"/>
                <a:gd name="T21" fmla="*/ 0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1"/>
                <a:gd name="T34" fmla="*/ 0 h 103"/>
                <a:gd name="T35" fmla="*/ 81 w 81"/>
                <a:gd name="T36" fmla="*/ 103 h 10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1" h="103">
                  <a:moveTo>
                    <a:pt x="25" y="0"/>
                  </a:moveTo>
                  <a:lnTo>
                    <a:pt x="76" y="36"/>
                  </a:lnTo>
                  <a:lnTo>
                    <a:pt x="80" y="53"/>
                  </a:lnTo>
                  <a:lnTo>
                    <a:pt x="62" y="73"/>
                  </a:lnTo>
                  <a:lnTo>
                    <a:pt x="43" y="87"/>
                  </a:lnTo>
                  <a:lnTo>
                    <a:pt x="48" y="102"/>
                  </a:lnTo>
                  <a:lnTo>
                    <a:pt x="25" y="100"/>
                  </a:lnTo>
                  <a:lnTo>
                    <a:pt x="4" y="73"/>
                  </a:lnTo>
                  <a:lnTo>
                    <a:pt x="0" y="53"/>
                  </a:lnTo>
                  <a:lnTo>
                    <a:pt x="12" y="29"/>
                  </a:lnTo>
                  <a:lnTo>
                    <a:pt x="25" y="0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22"/>
            <p:cNvSpPr>
              <a:spLocks noChangeAspect="1"/>
            </p:cNvSpPr>
            <p:nvPr/>
          </p:nvSpPr>
          <p:spPr bwMode="auto">
            <a:xfrm>
              <a:off x="2280" y="3006"/>
              <a:ext cx="113" cy="151"/>
            </a:xfrm>
            <a:custGeom>
              <a:avLst/>
              <a:gdLst>
                <a:gd name="T0" fmla="*/ 105 w 113"/>
                <a:gd name="T1" fmla="*/ 0 h 151"/>
                <a:gd name="T2" fmla="*/ 112 w 113"/>
                <a:gd name="T3" fmla="*/ 7 h 151"/>
                <a:gd name="T4" fmla="*/ 105 w 113"/>
                <a:gd name="T5" fmla="*/ 17 h 151"/>
                <a:gd name="T6" fmla="*/ 112 w 113"/>
                <a:gd name="T7" fmla="*/ 31 h 151"/>
                <a:gd name="T8" fmla="*/ 103 w 113"/>
                <a:gd name="T9" fmla="*/ 51 h 151"/>
                <a:gd name="T10" fmla="*/ 88 w 113"/>
                <a:gd name="T11" fmla="*/ 68 h 151"/>
                <a:gd name="T12" fmla="*/ 95 w 113"/>
                <a:gd name="T13" fmla="*/ 82 h 151"/>
                <a:gd name="T14" fmla="*/ 88 w 113"/>
                <a:gd name="T15" fmla="*/ 97 h 151"/>
                <a:gd name="T16" fmla="*/ 95 w 113"/>
                <a:gd name="T17" fmla="*/ 114 h 151"/>
                <a:gd name="T18" fmla="*/ 73 w 113"/>
                <a:gd name="T19" fmla="*/ 150 h 151"/>
                <a:gd name="T20" fmla="*/ 26 w 113"/>
                <a:gd name="T21" fmla="*/ 114 h 151"/>
                <a:gd name="T22" fmla="*/ 0 w 113"/>
                <a:gd name="T23" fmla="*/ 94 h 151"/>
                <a:gd name="T24" fmla="*/ 15 w 113"/>
                <a:gd name="T25" fmla="*/ 82 h 151"/>
                <a:gd name="T26" fmla="*/ 15 w 113"/>
                <a:gd name="T27" fmla="*/ 58 h 151"/>
                <a:gd name="T28" fmla="*/ 43 w 113"/>
                <a:gd name="T29" fmla="*/ 39 h 151"/>
                <a:gd name="T30" fmla="*/ 60 w 113"/>
                <a:gd name="T31" fmla="*/ 46 h 151"/>
                <a:gd name="T32" fmla="*/ 73 w 113"/>
                <a:gd name="T33" fmla="*/ 39 h 151"/>
                <a:gd name="T34" fmla="*/ 97 w 113"/>
                <a:gd name="T35" fmla="*/ 19 h 151"/>
                <a:gd name="T36" fmla="*/ 105 w 113"/>
                <a:gd name="T37" fmla="*/ 0 h 1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3"/>
                <a:gd name="T58" fmla="*/ 0 h 151"/>
                <a:gd name="T59" fmla="*/ 113 w 113"/>
                <a:gd name="T60" fmla="*/ 151 h 1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3" h="151">
                  <a:moveTo>
                    <a:pt x="105" y="0"/>
                  </a:moveTo>
                  <a:lnTo>
                    <a:pt x="112" y="7"/>
                  </a:lnTo>
                  <a:lnTo>
                    <a:pt x="105" y="17"/>
                  </a:lnTo>
                  <a:lnTo>
                    <a:pt x="112" y="31"/>
                  </a:lnTo>
                  <a:lnTo>
                    <a:pt x="103" y="51"/>
                  </a:lnTo>
                  <a:lnTo>
                    <a:pt x="88" y="68"/>
                  </a:lnTo>
                  <a:lnTo>
                    <a:pt x="95" y="82"/>
                  </a:lnTo>
                  <a:lnTo>
                    <a:pt x="88" y="97"/>
                  </a:lnTo>
                  <a:lnTo>
                    <a:pt x="95" y="114"/>
                  </a:lnTo>
                  <a:lnTo>
                    <a:pt x="73" y="150"/>
                  </a:lnTo>
                  <a:lnTo>
                    <a:pt x="26" y="114"/>
                  </a:lnTo>
                  <a:lnTo>
                    <a:pt x="0" y="94"/>
                  </a:lnTo>
                  <a:lnTo>
                    <a:pt x="15" y="82"/>
                  </a:lnTo>
                  <a:lnTo>
                    <a:pt x="15" y="58"/>
                  </a:lnTo>
                  <a:lnTo>
                    <a:pt x="43" y="39"/>
                  </a:lnTo>
                  <a:lnTo>
                    <a:pt x="60" y="46"/>
                  </a:lnTo>
                  <a:lnTo>
                    <a:pt x="73" y="39"/>
                  </a:lnTo>
                  <a:lnTo>
                    <a:pt x="97" y="19"/>
                  </a:lnTo>
                  <a:lnTo>
                    <a:pt x="105" y="0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2" name="Freeform 23"/>
            <p:cNvSpPr>
              <a:spLocks noChangeAspect="1"/>
            </p:cNvSpPr>
            <p:nvPr/>
          </p:nvSpPr>
          <p:spPr bwMode="auto">
            <a:xfrm>
              <a:off x="2266" y="3162"/>
              <a:ext cx="45" cy="61"/>
            </a:xfrm>
            <a:custGeom>
              <a:avLst/>
              <a:gdLst>
                <a:gd name="T0" fmla="*/ 0 w 45"/>
                <a:gd name="T1" fmla="*/ 0 h 61"/>
                <a:gd name="T2" fmla="*/ 31 w 45"/>
                <a:gd name="T3" fmla="*/ 10 h 61"/>
                <a:gd name="T4" fmla="*/ 42 w 45"/>
                <a:gd name="T5" fmla="*/ 26 h 61"/>
                <a:gd name="T6" fmla="*/ 44 w 45"/>
                <a:gd name="T7" fmla="*/ 48 h 61"/>
                <a:gd name="T8" fmla="*/ 31 w 45"/>
                <a:gd name="T9" fmla="*/ 60 h 61"/>
                <a:gd name="T10" fmla="*/ 9 w 45"/>
                <a:gd name="T11" fmla="*/ 50 h 61"/>
                <a:gd name="T12" fmla="*/ 2 w 45"/>
                <a:gd name="T13" fmla="*/ 34 h 61"/>
                <a:gd name="T14" fmla="*/ 0 w 45"/>
                <a:gd name="T15" fmla="*/ 0 h 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61"/>
                <a:gd name="T26" fmla="*/ 45 w 45"/>
                <a:gd name="T27" fmla="*/ 61 h 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61">
                  <a:moveTo>
                    <a:pt x="0" y="0"/>
                  </a:moveTo>
                  <a:lnTo>
                    <a:pt x="31" y="10"/>
                  </a:lnTo>
                  <a:lnTo>
                    <a:pt x="42" y="26"/>
                  </a:lnTo>
                  <a:lnTo>
                    <a:pt x="44" y="48"/>
                  </a:lnTo>
                  <a:lnTo>
                    <a:pt x="31" y="60"/>
                  </a:lnTo>
                  <a:lnTo>
                    <a:pt x="9" y="50"/>
                  </a:lnTo>
                  <a:lnTo>
                    <a:pt x="2" y="34"/>
                  </a:lnTo>
                  <a:lnTo>
                    <a:pt x="0" y="0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3" name="Freeform 24"/>
            <p:cNvSpPr>
              <a:spLocks noChangeAspect="1"/>
            </p:cNvSpPr>
            <p:nvPr/>
          </p:nvSpPr>
          <p:spPr bwMode="auto">
            <a:xfrm>
              <a:off x="2576" y="3145"/>
              <a:ext cx="25" cy="53"/>
            </a:xfrm>
            <a:custGeom>
              <a:avLst/>
              <a:gdLst>
                <a:gd name="T0" fmla="*/ 7 w 25"/>
                <a:gd name="T1" fmla="*/ 0 h 53"/>
                <a:gd name="T2" fmla="*/ 0 w 25"/>
                <a:gd name="T3" fmla="*/ 10 h 53"/>
                <a:gd name="T4" fmla="*/ 0 w 25"/>
                <a:gd name="T5" fmla="*/ 37 h 53"/>
                <a:gd name="T6" fmla="*/ 17 w 25"/>
                <a:gd name="T7" fmla="*/ 52 h 53"/>
                <a:gd name="T8" fmla="*/ 24 w 25"/>
                <a:gd name="T9" fmla="*/ 30 h 53"/>
                <a:gd name="T10" fmla="*/ 7 w 25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53"/>
                <a:gd name="T20" fmla="*/ 25 w 25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53">
                  <a:moveTo>
                    <a:pt x="7" y="0"/>
                  </a:moveTo>
                  <a:lnTo>
                    <a:pt x="0" y="10"/>
                  </a:lnTo>
                  <a:lnTo>
                    <a:pt x="0" y="37"/>
                  </a:lnTo>
                  <a:lnTo>
                    <a:pt x="17" y="52"/>
                  </a:lnTo>
                  <a:lnTo>
                    <a:pt x="24" y="30"/>
                  </a:lnTo>
                  <a:lnTo>
                    <a:pt x="7" y="0"/>
                  </a:lnTo>
                </a:path>
              </a:pathLst>
            </a:custGeom>
            <a:solidFill>
              <a:srgbClr val="FFCC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nb-NO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74" name="Freeform 25"/>
          <p:cNvSpPr>
            <a:spLocks noChangeAspect="1"/>
          </p:cNvSpPr>
          <p:nvPr/>
        </p:nvSpPr>
        <p:spPr bwMode="auto">
          <a:xfrm>
            <a:off x="2893448" y="2290525"/>
            <a:ext cx="409941" cy="649288"/>
          </a:xfrm>
          <a:custGeom>
            <a:avLst/>
            <a:gdLst>
              <a:gd name="T0" fmla="*/ 2147483647 w 344"/>
              <a:gd name="T1" fmla="*/ 2147483647 h 409"/>
              <a:gd name="T2" fmla="*/ 2147483647 w 344"/>
              <a:gd name="T3" fmla="*/ 2147483647 h 409"/>
              <a:gd name="T4" fmla="*/ 2147483647 w 344"/>
              <a:gd name="T5" fmla="*/ 2147483647 h 409"/>
              <a:gd name="T6" fmla="*/ 2147483647 w 344"/>
              <a:gd name="T7" fmla="*/ 2147483647 h 409"/>
              <a:gd name="T8" fmla="*/ 2147483647 w 344"/>
              <a:gd name="T9" fmla="*/ 2147483647 h 409"/>
              <a:gd name="T10" fmla="*/ 2147483647 w 344"/>
              <a:gd name="T11" fmla="*/ 2147483647 h 409"/>
              <a:gd name="T12" fmla="*/ 2147483647 w 344"/>
              <a:gd name="T13" fmla="*/ 2147483647 h 409"/>
              <a:gd name="T14" fmla="*/ 2147483647 w 344"/>
              <a:gd name="T15" fmla="*/ 2147483647 h 409"/>
              <a:gd name="T16" fmla="*/ 2147483647 w 344"/>
              <a:gd name="T17" fmla="*/ 2147483647 h 409"/>
              <a:gd name="T18" fmla="*/ 2147483647 w 344"/>
              <a:gd name="T19" fmla="*/ 2147483647 h 409"/>
              <a:gd name="T20" fmla="*/ 2147483647 w 344"/>
              <a:gd name="T21" fmla="*/ 2147483647 h 409"/>
              <a:gd name="T22" fmla="*/ 2147483647 w 344"/>
              <a:gd name="T23" fmla="*/ 2147483647 h 409"/>
              <a:gd name="T24" fmla="*/ 2147483647 w 344"/>
              <a:gd name="T25" fmla="*/ 2147483647 h 409"/>
              <a:gd name="T26" fmla="*/ 0 w 344"/>
              <a:gd name="T27" fmla="*/ 2147483647 h 409"/>
              <a:gd name="T28" fmla="*/ 2147483647 w 344"/>
              <a:gd name="T29" fmla="*/ 2147483647 h 409"/>
              <a:gd name="T30" fmla="*/ 2147483647 w 344"/>
              <a:gd name="T31" fmla="*/ 2147483647 h 409"/>
              <a:gd name="T32" fmla="*/ 2147483647 w 344"/>
              <a:gd name="T33" fmla="*/ 2147483647 h 409"/>
              <a:gd name="T34" fmla="*/ 2147483647 w 344"/>
              <a:gd name="T35" fmla="*/ 2147483647 h 409"/>
              <a:gd name="T36" fmla="*/ 2147483647 w 344"/>
              <a:gd name="T37" fmla="*/ 2147483647 h 409"/>
              <a:gd name="T38" fmla="*/ 2147483647 w 344"/>
              <a:gd name="T39" fmla="*/ 2147483647 h 409"/>
              <a:gd name="T40" fmla="*/ 2147483647 w 344"/>
              <a:gd name="T41" fmla="*/ 2147483647 h 409"/>
              <a:gd name="T42" fmla="*/ 2147483647 w 344"/>
              <a:gd name="T43" fmla="*/ 2147483647 h 409"/>
              <a:gd name="T44" fmla="*/ 2147483647 w 344"/>
              <a:gd name="T45" fmla="*/ 2147483647 h 409"/>
              <a:gd name="T46" fmla="*/ 2147483647 w 344"/>
              <a:gd name="T47" fmla="*/ 2147483647 h 409"/>
              <a:gd name="T48" fmla="*/ 2147483647 w 344"/>
              <a:gd name="T49" fmla="*/ 2147483647 h 409"/>
              <a:gd name="T50" fmla="*/ 2147483647 w 344"/>
              <a:gd name="T51" fmla="*/ 2147483647 h 409"/>
              <a:gd name="T52" fmla="*/ 2147483647 w 344"/>
              <a:gd name="T53" fmla="*/ 2147483647 h 409"/>
              <a:gd name="T54" fmla="*/ 2147483647 w 344"/>
              <a:gd name="T55" fmla="*/ 2147483647 h 409"/>
              <a:gd name="T56" fmla="*/ 2147483647 w 344"/>
              <a:gd name="T57" fmla="*/ 2147483647 h 409"/>
              <a:gd name="T58" fmla="*/ 2147483647 w 344"/>
              <a:gd name="T59" fmla="*/ 2147483647 h 409"/>
              <a:gd name="T60" fmla="*/ 2147483647 w 344"/>
              <a:gd name="T61" fmla="*/ 2147483647 h 409"/>
              <a:gd name="T62" fmla="*/ 2147483647 w 344"/>
              <a:gd name="T63" fmla="*/ 2147483647 h 409"/>
              <a:gd name="T64" fmla="*/ 2147483647 w 344"/>
              <a:gd name="T65" fmla="*/ 2147483647 h 409"/>
              <a:gd name="T66" fmla="*/ 2147483647 w 344"/>
              <a:gd name="T67" fmla="*/ 2147483647 h 409"/>
              <a:gd name="T68" fmla="*/ 2147483647 w 344"/>
              <a:gd name="T69" fmla="*/ 2147483647 h 409"/>
              <a:gd name="T70" fmla="*/ 2147483647 w 344"/>
              <a:gd name="T71" fmla="*/ 2147483647 h 409"/>
              <a:gd name="T72" fmla="*/ 2147483647 w 344"/>
              <a:gd name="T73" fmla="*/ 2147483647 h 409"/>
              <a:gd name="T74" fmla="*/ 2147483647 w 344"/>
              <a:gd name="T75" fmla="*/ 2147483647 h 409"/>
              <a:gd name="T76" fmla="*/ 2147483647 w 344"/>
              <a:gd name="T77" fmla="*/ 2147483647 h 409"/>
              <a:gd name="T78" fmla="*/ 2147483647 w 344"/>
              <a:gd name="T79" fmla="*/ 0 h 409"/>
              <a:gd name="T80" fmla="*/ 2147483647 w 344"/>
              <a:gd name="T81" fmla="*/ 0 h 409"/>
              <a:gd name="T82" fmla="*/ 2147483647 w 344"/>
              <a:gd name="T83" fmla="*/ 2147483647 h 409"/>
              <a:gd name="T84" fmla="*/ 2147483647 w 344"/>
              <a:gd name="T85" fmla="*/ 2147483647 h 409"/>
              <a:gd name="T86" fmla="*/ 2147483647 w 344"/>
              <a:gd name="T87" fmla="*/ 2147483647 h 409"/>
              <a:gd name="T88" fmla="*/ 2147483647 w 344"/>
              <a:gd name="T89" fmla="*/ 2147483647 h 409"/>
              <a:gd name="T90" fmla="*/ 2147483647 w 344"/>
              <a:gd name="T91" fmla="*/ 2147483647 h 409"/>
              <a:gd name="T92" fmla="*/ 2147483647 w 344"/>
              <a:gd name="T93" fmla="*/ 2147483647 h 409"/>
              <a:gd name="T94" fmla="*/ 2147483647 w 344"/>
              <a:gd name="T95" fmla="*/ 2147483647 h 409"/>
              <a:gd name="T96" fmla="*/ 2147483647 w 344"/>
              <a:gd name="T97" fmla="*/ 2147483647 h 409"/>
              <a:gd name="T98" fmla="*/ 2147483647 w 344"/>
              <a:gd name="T99" fmla="*/ 2147483647 h 409"/>
              <a:gd name="T100" fmla="*/ 2147483647 w 344"/>
              <a:gd name="T101" fmla="*/ 2147483647 h 409"/>
              <a:gd name="T102" fmla="*/ 2147483647 w 344"/>
              <a:gd name="T103" fmla="*/ 2147483647 h 409"/>
              <a:gd name="T104" fmla="*/ 2147483647 w 344"/>
              <a:gd name="T105" fmla="*/ 2147483647 h 409"/>
              <a:gd name="T106" fmla="*/ 2147483647 w 344"/>
              <a:gd name="T107" fmla="*/ 2147483647 h 409"/>
              <a:gd name="T108" fmla="*/ 2147483647 w 344"/>
              <a:gd name="T109" fmla="*/ 2147483647 h 409"/>
              <a:gd name="T110" fmla="*/ 2147483647 w 344"/>
              <a:gd name="T111" fmla="*/ 2147483647 h 4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4"/>
              <a:gd name="T169" fmla="*/ 0 h 409"/>
              <a:gd name="T170" fmla="*/ 344 w 344"/>
              <a:gd name="T171" fmla="*/ 409 h 4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4" h="409">
                <a:moveTo>
                  <a:pt x="142" y="12"/>
                </a:moveTo>
                <a:lnTo>
                  <a:pt x="107" y="59"/>
                </a:lnTo>
                <a:lnTo>
                  <a:pt x="107" y="73"/>
                </a:lnTo>
                <a:lnTo>
                  <a:pt x="88" y="98"/>
                </a:lnTo>
                <a:lnTo>
                  <a:pt x="90" y="103"/>
                </a:lnTo>
                <a:lnTo>
                  <a:pt x="83" y="120"/>
                </a:lnTo>
                <a:lnTo>
                  <a:pt x="64" y="142"/>
                </a:lnTo>
                <a:lnTo>
                  <a:pt x="41" y="169"/>
                </a:lnTo>
                <a:lnTo>
                  <a:pt x="32" y="183"/>
                </a:lnTo>
                <a:lnTo>
                  <a:pt x="41" y="195"/>
                </a:lnTo>
                <a:lnTo>
                  <a:pt x="35" y="215"/>
                </a:lnTo>
                <a:lnTo>
                  <a:pt x="24" y="232"/>
                </a:lnTo>
                <a:lnTo>
                  <a:pt x="15" y="239"/>
                </a:lnTo>
                <a:lnTo>
                  <a:pt x="0" y="259"/>
                </a:lnTo>
                <a:lnTo>
                  <a:pt x="2" y="279"/>
                </a:lnTo>
                <a:lnTo>
                  <a:pt x="17" y="288"/>
                </a:lnTo>
                <a:lnTo>
                  <a:pt x="56" y="288"/>
                </a:lnTo>
                <a:lnTo>
                  <a:pt x="79" y="274"/>
                </a:lnTo>
                <a:lnTo>
                  <a:pt x="101" y="271"/>
                </a:lnTo>
                <a:lnTo>
                  <a:pt x="118" y="288"/>
                </a:lnTo>
                <a:lnTo>
                  <a:pt x="135" y="298"/>
                </a:lnTo>
                <a:lnTo>
                  <a:pt x="159" y="301"/>
                </a:lnTo>
                <a:lnTo>
                  <a:pt x="155" y="332"/>
                </a:lnTo>
                <a:lnTo>
                  <a:pt x="161" y="408"/>
                </a:lnTo>
                <a:lnTo>
                  <a:pt x="184" y="406"/>
                </a:lnTo>
                <a:lnTo>
                  <a:pt x="197" y="403"/>
                </a:lnTo>
                <a:lnTo>
                  <a:pt x="201" y="381"/>
                </a:lnTo>
                <a:lnTo>
                  <a:pt x="203" y="337"/>
                </a:lnTo>
                <a:lnTo>
                  <a:pt x="221" y="315"/>
                </a:lnTo>
                <a:lnTo>
                  <a:pt x="221" y="274"/>
                </a:lnTo>
                <a:lnTo>
                  <a:pt x="232" y="252"/>
                </a:lnTo>
                <a:lnTo>
                  <a:pt x="258" y="239"/>
                </a:lnTo>
                <a:lnTo>
                  <a:pt x="308" y="176"/>
                </a:lnTo>
                <a:lnTo>
                  <a:pt x="315" y="149"/>
                </a:lnTo>
                <a:lnTo>
                  <a:pt x="306" y="105"/>
                </a:lnTo>
                <a:lnTo>
                  <a:pt x="339" y="78"/>
                </a:lnTo>
                <a:lnTo>
                  <a:pt x="343" y="29"/>
                </a:lnTo>
                <a:lnTo>
                  <a:pt x="321" y="7"/>
                </a:lnTo>
                <a:lnTo>
                  <a:pt x="306" y="5"/>
                </a:lnTo>
                <a:lnTo>
                  <a:pt x="279" y="0"/>
                </a:lnTo>
                <a:lnTo>
                  <a:pt x="221" y="0"/>
                </a:lnTo>
                <a:lnTo>
                  <a:pt x="203" y="17"/>
                </a:lnTo>
                <a:lnTo>
                  <a:pt x="188" y="37"/>
                </a:lnTo>
                <a:lnTo>
                  <a:pt x="190" y="54"/>
                </a:lnTo>
                <a:lnTo>
                  <a:pt x="212" y="71"/>
                </a:lnTo>
                <a:lnTo>
                  <a:pt x="227" y="90"/>
                </a:lnTo>
                <a:lnTo>
                  <a:pt x="227" y="117"/>
                </a:lnTo>
                <a:lnTo>
                  <a:pt x="203" y="137"/>
                </a:lnTo>
                <a:lnTo>
                  <a:pt x="180" y="142"/>
                </a:lnTo>
                <a:lnTo>
                  <a:pt x="159" y="147"/>
                </a:lnTo>
                <a:lnTo>
                  <a:pt x="153" y="129"/>
                </a:lnTo>
                <a:lnTo>
                  <a:pt x="146" y="105"/>
                </a:lnTo>
                <a:lnTo>
                  <a:pt x="157" y="86"/>
                </a:lnTo>
                <a:lnTo>
                  <a:pt x="155" y="64"/>
                </a:lnTo>
                <a:lnTo>
                  <a:pt x="153" y="39"/>
                </a:lnTo>
                <a:lnTo>
                  <a:pt x="142" y="12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Freeform 26"/>
          <p:cNvSpPr>
            <a:spLocks noChangeAspect="1"/>
          </p:cNvSpPr>
          <p:nvPr/>
        </p:nvSpPr>
        <p:spPr bwMode="auto">
          <a:xfrm>
            <a:off x="2627479" y="2784238"/>
            <a:ext cx="406644" cy="525462"/>
          </a:xfrm>
          <a:custGeom>
            <a:avLst/>
            <a:gdLst>
              <a:gd name="T0" fmla="*/ 0 w 341"/>
              <a:gd name="T1" fmla="*/ 2147483647 h 331"/>
              <a:gd name="T2" fmla="*/ 2147483647 w 341"/>
              <a:gd name="T3" fmla="*/ 2147483647 h 331"/>
              <a:gd name="T4" fmla="*/ 2147483647 w 341"/>
              <a:gd name="T5" fmla="*/ 2147483647 h 331"/>
              <a:gd name="T6" fmla="*/ 2147483647 w 341"/>
              <a:gd name="T7" fmla="*/ 0 h 331"/>
              <a:gd name="T8" fmla="*/ 2147483647 w 341"/>
              <a:gd name="T9" fmla="*/ 2147483647 h 331"/>
              <a:gd name="T10" fmla="*/ 2147483647 w 341"/>
              <a:gd name="T11" fmla="*/ 2147483647 h 331"/>
              <a:gd name="T12" fmla="*/ 2147483647 w 341"/>
              <a:gd name="T13" fmla="*/ 2147483647 h 331"/>
              <a:gd name="T14" fmla="*/ 2147483647 w 341"/>
              <a:gd name="T15" fmla="*/ 2147483647 h 331"/>
              <a:gd name="T16" fmla="*/ 2147483647 w 341"/>
              <a:gd name="T17" fmla="*/ 2147483647 h 331"/>
              <a:gd name="T18" fmla="*/ 2147483647 w 341"/>
              <a:gd name="T19" fmla="*/ 2147483647 h 331"/>
              <a:gd name="T20" fmla="*/ 2147483647 w 341"/>
              <a:gd name="T21" fmla="*/ 2147483647 h 331"/>
              <a:gd name="T22" fmla="*/ 2147483647 w 341"/>
              <a:gd name="T23" fmla="*/ 2147483647 h 331"/>
              <a:gd name="T24" fmla="*/ 2147483647 w 341"/>
              <a:gd name="T25" fmla="*/ 2147483647 h 331"/>
              <a:gd name="T26" fmla="*/ 2147483647 w 341"/>
              <a:gd name="T27" fmla="*/ 2147483647 h 331"/>
              <a:gd name="T28" fmla="*/ 2147483647 w 341"/>
              <a:gd name="T29" fmla="*/ 2147483647 h 331"/>
              <a:gd name="T30" fmla="*/ 2147483647 w 341"/>
              <a:gd name="T31" fmla="*/ 2147483647 h 331"/>
              <a:gd name="T32" fmla="*/ 2147483647 w 341"/>
              <a:gd name="T33" fmla="*/ 2147483647 h 331"/>
              <a:gd name="T34" fmla="*/ 2147483647 w 341"/>
              <a:gd name="T35" fmla="*/ 2147483647 h 331"/>
              <a:gd name="T36" fmla="*/ 2147483647 w 341"/>
              <a:gd name="T37" fmla="*/ 2147483647 h 331"/>
              <a:gd name="T38" fmla="*/ 2147483647 w 341"/>
              <a:gd name="T39" fmla="*/ 2147483647 h 331"/>
              <a:gd name="T40" fmla="*/ 2147483647 w 341"/>
              <a:gd name="T41" fmla="*/ 2147483647 h 331"/>
              <a:gd name="T42" fmla="*/ 2147483647 w 341"/>
              <a:gd name="T43" fmla="*/ 2147483647 h 331"/>
              <a:gd name="T44" fmla="*/ 2147483647 w 341"/>
              <a:gd name="T45" fmla="*/ 2147483647 h 331"/>
              <a:gd name="T46" fmla="*/ 2147483647 w 341"/>
              <a:gd name="T47" fmla="*/ 2147483647 h 331"/>
              <a:gd name="T48" fmla="*/ 2147483647 w 341"/>
              <a:gd name="T49" fmla="*/ 2147483647 h 331"/>
              <a:gd name="T50" fmla="*/ 2147483647 w 341"/>
              <a:gd name="T51" fmla="*/ 2147483647 h 331"/>
              <a:gd name="T52" fmla="*/ 2147483647 w 341"/>
              <a:gd name="T53" fmla="*/ 2147483647 h 331"/>
              <a:gd name="T54" fmla="*/ 2147483647 w 341"/>
              <a:gd name="T55" fmla="*/ 2147483647 h 331"/>
              <a:gd name="T56" fmla="*/ 2147483647 w 341"/>
              <a:gd name="T57" fmla="*/ 2147483647 h 331"/>
              <a:gd name="T58" fmla="*/ 2147483647 w 341"/>
              <a:gd name="T59" fmla="*/ 2147483647 h 331"/>
              <a:gd name="T60" fmla="*/ 2147483647 w 341"/>
              <a:gd name="T61" fmla="*/ 2147483647 h 331"/>
              <a:gd name="T62" fmla="*/ 2147483647 w 341"/>
              <a:gd name="T63" fmla="*/ 2147483647 h 331"/>
              <a:gd name="T64" fmla="*/ 2147483647 w 341"/>
              <a:gd name="T65" fmla="*/ 2147483647 h 331"/>
              <a:gd name="T66" fmla="*/ 2147483647 w 341"/>
              <a:gd name="T67" fmla="*/ 2147483647 h 331"/>
              <a:gd name="T68" fmla="*/ 2147483647 w 341"/>
              <a:gd name="T69" fmla="*/ 2147483647 h 331"/>
              <a:gd name="T70" fmla="*/ 2147483647 w 341"/>
              <a:gd name="T71" fmla="*/ 2147483647 h 331"/>
              <a:gd name="T72" fmla="*/ 2147483647 w 341"/>
              <a:gd name="T73" fmla="*/ 2147483647 h 331"/>
              <a:gd name="T74" fmla="*/ 2147483647 w 341"/>
              <a:gd name="T75" fmla="*/ 2147483647 h 331"/>
              <a:gd name="T76" fmla="*/ 2147483647 w 341"/>
              <a:gd name="T77" fmla="*/ 2147483647 h 331"/>
              <a:gd name="T78" fmla="*/ 0 w 341"/>
              <a:gd name="T79" fmla="*/ 2147483647 h 33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41"/>
              <a:gd name="T121" fmla="*/ 0 h 331"/>
              <a:gd name="T122" fmla="*/ 341 w 341"/>
              <a:gd name="T123" fmla="*/ 331 h 331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41" h="331">
                <a:moveTo>
                  <a:pt x="0" y="58"/>
                </a:moveTo>
                <a:lnTo>
                  <a:pt x="7" y="46"/>
                </a:lnTo>
                <a:lnTo>
                  <a:pt x="4" y="32"/>
                </a:lnTo>
                <a:lnTo>
                  <a:pt x="55" y="0"/>
                </a:lnTo>
                <a:lnTo>
                  <a:pt x="60" y="12"/>
                </a:lnTo>
                <a:lnTo>
                  <a:pt x="97" y="5"/>
                </a:lnTo>
                <a:lnTo>
                  <a:pt x="128" y="5"/>
                </a:lnTo>
                <a:lnTo>
                  <a:pt x="115" y="22"/>
                </a:lnTo>
                <a:lnTo>
                  <a:pt x="122" y="44"/>
                </a:lnTo>
                <a:lnTo>
                  <a:pt x="146" y="51"/>
                </a:lnTo>
                <a:lnTo>
                  <a:pt x="171" y="51"/>
                </a:lnTo>
                <a:lnTo>
                  <a:pt x="190" y="34"/>
                </a:lnTo>
                <a:lnTo>
                  <a:pt x="223" y="32"/>
                </a:lnTo>
                <a:lnTo>
                  <a:pt x="231" y="46"/>
                </a:lnTo>
                <a:lnTo>
                  <a:pt x="252" y="58"/>
                </a:lnTo>
                <a:lnTo>
                  <a:pt x="278" y="58"/>
                </a:lnTo>
                <a:lnTo>
                  <a:pt x="274" y="85"/>
                </a:lnTo>
                <a:lnTo>
                  <a:pt x="276" y="133"/>
                </a:lnTo>
                <a:lnTo>
                  <a:pt x="280" y="165"/>
                </a:lnTo>
                <a:lnTo>
                  <a:pt x="312" y="160"/>
                </a:lnTo>
                <a:lnTo>
                  <a:pt x="323" y="182"/>
                </a:lnTo>
                <a:lnTo>
                  <a:pt x="323" y="199"/>
                </a:lnTo>
                <a:lnTo>
                  <a:pt x="340" y="226"/>
                </a:lnTo>
                <a:lnTo>
                  <a:pt x="320" y="243"/>
                </a:lnTo>
                <a:lnTo>
                  <a:pt x="302" y="257"/>
                </a:lnTo>
                <a:lnTo>
                  <a:pt x="282" y="257"/>
                </a:lnTo>
                <a:lnTo>
                  <a:pt x="261" y="264"/>
                </a:lnTo>
                <a:lnTo>
                  <a:pt x="261" y="291"/>
                </a:lnTo>
                <a:lnTo>
                  <a:pt x="250" y="308"/>
                </a:lnTo>
                <a:lnTo>
                  <a:pt x="225" y="330"/>
                </a:lnTo>
                <a:lnTo>
                  <a:pt x="186" y="296"/>
                </a:lnTo>
                <a:lnTo>
                  <a:pt x="175" y="264"/>
                </a:lnTo>
                <a:lnTo>
                  <a:pt x="137" y="257"/>
                </a:lnTo>
                <a:lnTo>
                  <a:pt x="124" y="218"/>
                </a:lnTo>
                <a:lnTo>
                  <a:pt x="97" y="194"/>
                </a:lnTo>
                <a:lnTo>
                  <a:pt x="88" y="165"/>
                </a:lnTo>
                <a:lnTo>
                  <a:pt x="66" y="138"/>
                </a:lnTo>
                <a:lnTo>
                  <a:pt x="53" y="109"/>
                </a:lnTo>
                <a:lnTo>
                  <a:pt x="24" y="87"/>
                </a:lnTo>
                <a:lnTo>
                  <a:pt x="0" y="58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Freeform 27"/>
          <p:cNvSpPr>
            <a:spLocks noChangeAspect="1"/>
          </p:cNvSpPr>
          <p:nvPr/>
        </p:nvSpPr>
        <p:spPr bwMode="auto">
          <a:xfrm>
            <a:off x="1991135" y="3747856"/>
            <a:ext cx="497865" cy="1050925"/>
          </a:xfrm>
          <a:custGeom>
            <a:avLst/>
            <a:gdLst>
              <a:gd name="T0" fmla="*/ 2147483647 w 418"/>
              <a:gd name="T1" fmla="*/ 2147483647 h 662"/>
              <a:gd name="T2" fmla="*/ 2147483647 w 418"/>
              <a:gd name="T3" fmla="*/ 2147483647 h 662"/>
              <a:gd name="T4" fmla="*/ 2147483647 w 418"/>
              <a:gd name="T5" fmla="*/ 2147483647 h 662"/>
              <a:gd name="T6" fmla="*/ 2147483647 w 418"/>
              <a:gd name="T7" fmla="*/ 2147483647 h 662"/>
              <a:gd name="T8" fmla="*/ 2147483647 w 418"/>
              <a:gd name="T9" fmla="*/ 2147483647 h 662"/>
              <a:gd name="T10" fmla="*/ 2147483647 w 418"/>
              <a:gd name="T11" fmla="*/ 2147483647 h 662"/>
              <a:gd name="T12" fmla="*/ 2147483647 w 418"/>
              <a:gd name="T13" fmla="*/ 2147483647 h 662"/>
              <a:gd name="T14" fmla="*/ 2147483647 w 418"/>
              <a:gd name="T15" fmla="*/ 2147483647 h 662"/>
              <a:gd name="T16" fmla="*/ 2147483647 w 418"/>
              <a:gd name="T17" fmla="*/ 2147483647 h 662"/>
              <a:gd name="T18" fmla="*/ 2147483647 w 418"/>
              <a:gd name="T19" fmla="*/ 2147483647 h 662"/>
              <a:gd name="T20" fmla="*/ 2147483647 w 418"/>
              <a:gd name="T21" fmla="*/ 2147483647 h 662"/>
              <a:gd name="T22" fmla="*/ 2147483647 w 418"/>
              <a:gd name="T23" fmla="*/ 2147483647 h 662"/>
              <a:gd name="T24" fmla="*/ 2147483647 w 418"/>
              <a:gd name="T25" fmla="*/ 2147483647 h 662"/>
              <a:gd name="T26" fmla="*/ 2147483647 w 418"/>
              <a:gd name="T27" fmla="*/ 2147483647 h 662"/>
              <a:gd name="T28" fmla="*/ 2147483647 w 418"/>
              <a:gd name="T29" fmla="*/ 2147483647 h 662"/>
              <a:gd name="T30" fmla="*/ 2147483647 w 418"/>
              <a:gd name="T31" fmla="*/ 2147483647 h 662"/>
              <a:gd name="T32" fmla="*/ 2147483647 w 418"/>
              <a:gd name="T33" fmla="*/ 2147483647 h 662"/>
              <a:gd name="T34" fmla="*/ 2147483647 w 418"/>
              <a:gd name="T35" fmla="*/ 2147483647 h 662"/>
              <a:gd name="T36" fmla="*/ 2147483647 w 418"/>
              <a:gd name="T37" fmla="*/ 2147483647 h 662"/>
              <a:gd name="T38" fmla="*/ 2147483647 w 418"/>
              <a:gd name="T39" fmla="*/ 2147483647 h 662"/>
              <a:gd name="T40" fmla="*/ 2147483647 w 418"/>
              <a:gd name="T41" fmla="*/ 2147483647 h 662"/>
              <a:gd name="T42" fmla="*/ 2147483647 w 418"/>
              <a:gd name="T43" fmla="*/ 2147483647 h 662"/>
              <a:gd name="T44" fmla="*/ 2147483647 w 418"/>
              <a:gd name="T45" fmla="*/ 2147483647 h 662"/>
              <a:gd name="T46" fmla="*/ 0 w 418"/>
              <a:gd name="T47" fmla="*/ 2147483647 h 662"/>
              <a:gd name="T48" fmla="*/ 2147483647 w 418"/>
              <a:gd name="T49" fmla="*/ 2147483647 h 662"/>
              <a:gd name="T50" fmla="*/ 2147483647 w 418"/>
              <a:gd name="T51" fmla="*/ 2147483647 h 662"/>
              <a:gd name="T52" fmla="*/ 2147483647 w 418"/>
              <a:gd name="T53" fmla="*/ 2147483647 h 662"/>
              <a:gd name="T54" fmla="*/ 2147483647 w 418"/>
              <a:gd name="T55" fmla="*/ 2147483647 h 662"/>
              <a:gd name="T56" fmla="*/ 2147483647 w 418"/>
              <a:gd name="T57" fmla="*/ 2147483647 h 662"/>
              <a:gd name="T58" fmla="*/ 2147483647 w 418"/>
              <a:gd name="T59" fmla="*/ 2147483647 h 662"/>
              <a:gd name="T60" fmla="*/ 2147483647 w 418"/>
              <a:gd name="T61" fmla="*/ 2147483647 h 662"/>
              <a:gd name="T62" fmla="*/ 2147483647 w 418"/>
              <a:gd name="T63" fmla="*/ 0 h 66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18"/>
              <a:gd name="T97" fmla="*/ 0 h 662"/>
              <a:gd name="T98" fmla="*/ 418 w 418"/>
              <a:gd name="T99" fmla="*/ 662 h 66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18" h="662">
                <a:moveTo>
                  <a:pt x="171" y="0"/>
                </a:moveTo>
                <a:lnTo>
                  <a:pt x="180" y="27"/>
                </a:lnTo>
                <a:lnTo>
                  <a:pt x="187" y="39"/>
                </a:lnTo>
                <a:lnTo>
                  <a:pt x="166" y="56"/>
                </a:lnTo>
                <a:lnTo>
                  <a:pt x="177" y="73"/>
                </a:lnTo>
                <a:lnTo>
                  <a:pt x="175" y="96"/>
                </a:lnTo>
                <a:lnTo>
                  <a:pt x="166" y="109"/>
                </a:lnTo>
                <a:lnTo>
                  <a:pt x="188" y="131"/>
                </a:lnTo>
                <a:lnTo>
                  <a:pt x="192" y="162"/>
                </a:lnTo>
                <a:lnTo>
                  <a:pt x="179" y="177"/>
                </a:lnTo>
                <a:lnTo>
                  <a:pt x="175" y="199"/>
                </a:lnTo>
                <a:lnTo>
                  <a:pt x="190" y="207"/>
                </a:lnTo>
                <a:lnTo>
                  <a:pt x="204" y="239"/>
                </a:lnTo>
                <a:lnTo>
                  <a:pt x="206" y="255"/>
                </a:lnTo>
                <a:lnTo>
                  <a:pt x="199" y="282"/>
                </a:lnTo>
                <a:lnTo>
                  <a:pt x="181" y="315"/>
                </a:lnTo>
                <a:lnTo>
                  <a:pt x="196" y="335"/>
                </a:lnTo>
                <a:lnTo>
                  <a:pt x="222" y="336"/>
                </a:lnTo>
                <a:lnTo>
                  <a:pt x="250" y="316"/>
                </a:lnTo>
                <a:lnTo>
                  <a:pt x="296" y="300"/>
                </a:lnTo>
                <a:lnTo>
                  <a:pt x="375" y="364"/>
                </a:lnTo>
                <a:lnTo>
                  <a:pt x="377" y="380"/>
                </a:lnTo>
                <a:lnTo>
                  <a:pt x="359" y="388"/>
                </a:lnTo>
                <a:lnTo>
                  <a:pt x="354" y="411"/>
                </a:lnTo>
                <a:lnTo>
                  <a:pt x="372" y="455"/>
                </a:lnTo>
                <a:lnTo>
                  <a:pt x="404" y="470"/>
                </a:lnTo>
                <a:lnTo>
                  <a:pt x="417" y="528"/>
                </a:lnTo>
                <a:lnTo>
                  <a:pt x="389" y="547"/>
                </a:lnTo>
                <a:lnTo>
                  <a:pt x="393" y="571"/>
                </a:lnTo>
                <a:lnTo>
                  <a:pt x="412" y="591"/>
                </a:lnTo>
                <a:lnTo>
                  <a:pt x="392" y="631"/>
                </a:lnTo>
                <a:lnTo>
                  <a:pt x="337" y="640"/>
                </a:lnTo>
                <a:lnTo>
                  <a:pt x="316" y="660"/>
                </a:lnTo>
                <a:lnTo>
                  <a:pt x="282" y="661"/>
                </a:lnTo>
                <a:lnTo>
                  <a:pt x="246" y="655"/>
                </a:lnTo>
                <a:lnTo>
                  <a:pt x="242" y="635"/>
                </a:lnTo>
                <a:lnTo>
                  <a:pt x="230" y="631"/>
                </a:lnTo>
                <a:lnTo>
                  <a:pt x="204" y="647"/>
                </a:lnTo>
                <a:lnTo>
                  <a:pt x="175" y="652"/>
                </a:lnTo>
                <a:lnTo>
                  <a:pt x="149" y="644"/>
                </a:lnTo>
                <a:lnTo>
                  <a:pt x="122" y="615"/>
                </a:lnTo>
                <a:lnTo>
                  <a:pt x="96" y="617"/>
                </a:lnTo>
                <a:lnTo>
                  <a:pt x="70" y="622"/>
                </a:lnTo>
                <a:lnTo>
                  <a:pt x="60" y="593"/>
                </a:lnTo>
                <a:lnTo>
                  <a:pt x="52" y="542"/>
                </a:lnTo>
                <a:lnTo>
                  <a:pt x="37" y="521"/>
                </a:lnTo>
                <a:lnTo>
                  <a:pt x="28" y="478"/>
                </a:lnTo>
                <a:lnTo>
                  <a:pt x="0" y="465"/>
                </a:lnTo>
                <a:lnTo>
                  <a:pt x="16" y="394"/>
                </a:lnTo>
                <a:lnTo>
                  <a:pt x="6" y="360"/>
                </a:lnTo>
                <a:lnTo>
                  <a:pt x="17" y="269"/>
                </a:lnTo>
                <a:lnTo>
                  <a:pt x="40" y="254"/>
                </a:lnTo>
                <a:lnTo>
                  <a:pt x="68" y="250"/>
                </a:lnTo>
                <a:lnTo>
                  <a:pt x="86" y="241"/>
                </a:lnTo>
                <a:lnTo>
                  <a:pt x="92" y="229"/>
                </a:lnTo>
                <a:lnTo>
                  <a:pt x="76" y="178"/>
                </a:lnTo>
                <a:lnTo>
                  <a:pt x="54" y="106"/>
                </a:lnTo>
                <a:lnTo>
                  <a:pt x="75" y="96"/>
                </a:lnTo>
                <a:lnTo>
                  <a:pt x="80" y="81"/>
                </a:lnTo>
                <a:lnTo>
                  <a:pt x="87" y="57"/>
                </a:lnTo>
                <a:lnTo>
                  <a:pt x="89" y="34"/>
                </a:lnTo>
                <a:lnTo>
                  <a:pt x="115" y="30"/>
                </a:lnTo>
                <a:lnTo>
                  <a:pt x="154" y="23"/>
                </a:lnTo>
                <a:lnTo>
                  <a:pt x="171" y="0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Freeform 28"/>
          <p:cNvSpPr>
            <a:spLocks noChangeAspect="1"/>
          </p:cNvSpPr>
          <p:nvPr/>
        </p:nvSpPr>
        <p:spPr bwMode="auto">
          <a:xfrm>
            <a:off x="2218638" y="3012842"/>
            <a:ext cx="584689" cy="1241425"/>
          </a:xfrm>
          <a:custGeom>
            <a:avLst/>
            <a:gdLst>
              <a:gd name="T0" fmla="*/ 2147483647 w 491"/>
              <a:gd name="T1" fmla="*/ 0 h 782"/>
              <a:gd name="T2" fmla="*/ 2147483647 w 491"/>
              <a:gd name="T3" fmla="*/ 2147483647 h 782"/>
              <a:gd name="T4" fmla="*/ 2147483647 w 491"/>
              <a:gd name="T5" fmla="*/ 2147483647 h 782"/>
              <a:gd name="T6" fmla="*/ 2147483647 w 491"/>
              <a:gd name="T7" fmla="*/ 2147483647 h 782"/>
              <a:gd name="T8" fmla="*/ 2147483647 w 491"/>
              <a:gd name="T9" fmla="*/ 2147483647 h 782"/>
              <a:gd name="T10" fmla="*/ 2147483647 w 491"/>
              <a:gd name="T11" fmla="*/ 2147483647 h 782"/>
              <a:gd name="T12" fmla="*/ 2147483647 w 491"/>
              <a:gd name="T13" fmla="*/ 2147483647 h 782"/>
              <a:gd name="T14" fmla="*/ 2147483647 w 491"/>
              <a:gd name="T15" fmla="*/ 2147483647 h 782"/>
              <a:gd name="T16" fmla="*/ 2147483647 w 491"/>
              <a:gd name="T17" fmla="*/ 2147483647 h 782"/>
              <a:gd name="T18" fmla="*/ 2147483647 w 491"/>
              <a:gd name="T19" fmla="*/ 2147483647 h 782"/>
              <a:gd name="T20" fmla="*/ 2147483647 w 491"/>
              <a:gd name="T21" fmla="*/ 2147483647 h 782"/>
              <a:gd name="T22" fmla="*/ 2147483647 w 491"/>
              <a:gd name="T23" fmla="*/ 2147483647 h 782"/>
              <a:gd name="T24" fmla="*/ 2147483647 w 491"/>
              <a:gd name="T25" fmla="*/ 2147483647 h 782"/>
              <a:gd name="T26" fmla="*/ 2147483647 w 491"/>
              <a:gd name="T27" fmla="*/ 2147483647 h 782"/>
              <a:gd name="T28" fmla="*/ 2147483647 w 491"/>
              <a:gd name="T29" fmla="*/ 2147483647 h 782"/>
              <a:gd name="T30" fmla="*/ 2147483647 w 491"/>
              <a:gd name="T31" fmla="*/ 2147483647 h 782"/>
              <a:gd name="T32" fmla="*/ 2147483647 w 491"/>
              <a:gd name="T33" fmla="*/ 2147483647 h 782"/>
              <a:gd name="T34" fmla="*/ 2147483647 w 491"/>
              <a:gd name="T35" fmla="*/ 2147483647 h 782"/>
              <a:gd name="T36" fmla="*/ 2147483647 w 491"/>
              <a:gd name="T37" fmla="*/ 2147483647 h 782"/>
              <a:gd name="T38" fmla="*/ 2147483647 w 491"/>
              <a:gd name="T39" fmla="*/ 2147483647 h 782"/>
              <a:gd name="T40" fmla="*/ 2147483647 w 491"/>
              <a:gd name="T41" fmla="*/ 2147483647 h 782"/>
              <a:gd name="T42" fmla="*/ 0 w 491"/>
              <a:gd name="T43" fmla="*/ 2147483647 h 782"/>
              <a:gd name="T44" fmla="*/ 2147483647 w 491"/>
              <a:gd name="T45" fmla="*/ 2147483647 h 782"/>
              <a:gd name="T46" fmla="*/ 2147483647 w 491"/>
              <a:gd name="T47" fmla="*/ 2147483647 h 782"/>
              <a:gd name="T48" fmla="*/ 2147483647 w 491"/>
              <a:gd name="T49" fmla="*/ 2147483647 h 782"/>
              <a:gd name="T50" fmla="*/ 2147483647 w 491"/>
              <a:gd name="T51" fmla="*/ 2147483647 h 782"/>
              <a:gd name="T52" fmla="*/ 2147483647 w 491"/>
              <a:gd name="T53" fmla="*/ 2147483647 h 782"/>
              <a:gd name="T54" fmla="*/ 2147483647 w 491"/>
              <a:gd name="T55" fmla="*/ 2147483647 h 782"/>
              <a:gd name="T56" fmla="*/ 2147483647 w 491"/>
              <a:gd name="T57" fmla="*/ 2147483647 h 782"/>
              <a:gd name="T58" fmla="*/ 2147483647 w 491"/>
              <a:gd name="T59" fmla="*/ 2147483647 h 782"/>
              <a:gd name="T60" fmla="*/ 2147483647 w 491"/>
              <a:gd name="T61" fmla="*/ 2147483647 h 782"/>
              <a:gd name="T62" fmla="*/ 2147483647 w 491"/>
              <a:gd name="T63" fmla="*/ 2147483647 h 782"/>
              <a:gd name="T64" fmla="*/ 2147483647 w 491"/>
              <a:gd name="T65" fmla="*/ 2147483647 h 782"/>
              <a:gd name="T66" fmla="*/ 2147483647 w 491"/>
              <a:gd name="T67" fmla="*/ 2147483647 h 782"/>
              <a:gd name="T68" fmla="*/ 2147483647 w 491"/>
              <a:gd name="T69" fmla="*/ 2147483647 h 78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91"/>
              <a:gd name="T106" fmla="*/ 0 h 782"/>
              <a:gd name="T107" fmla="*/ 491 w 491"/>
              <a:gd name="T108" fmla="*/ 782 h 78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91" h="782">
                <a:moveTo>
                  <a:pt x="247" y="7"/>
                </a:moveTo>
                <a:lnTo>
                  <a:pt x="282" y="0"/>
                </a:lnTo>
                <a:lnTo>
                  <a:pt x="307" y="32"/>
                </a:lnTo>
                <a:lnTo>
                  <a:pt x="311" y="66"/>
                </a:lnTo>
                <a:lnTo>
                  <a:pt x="320" y="73"/>
                </a:lnTo>
                <a:lnTo>
                  <a:pt x="337" y="68"/>
                </a:lnTo>
                <a:lnTo>
                  <a:pt x="394" y="92"/>
                </a:lnTo>
                <a:lnTo>
                  <a:pt x="409" y="80"/>
                </a:lnTo>
                <a:lnTo>
                  <a:pt x="434" y="78"/>
                </a:lnTo>
                <a:lnTo>
                  <a:pt x="447" y="100"/>
                </a:lnTo>
                <a:lnTo>
                  <a:pt x="460" y="136"/>
                </a:lnTo>
                <a:lnTo>
                  <a:pt x="477" y="158"/>
                </a:lnTo>
                <a:lnTo>
                  <a:pt x="490" y="173"/>
                </a:lnTo>
                <a:lnTo>
                  <a:pt x="486" y="185"/>
                </a:lnTo>
                <a:lnTo>
                  <a:pt x="444" y="197"/>
                </a:lnTo>
                <a:lnTo>
                  <a:pt x="396" y="226"/>
                </a:lnTo>
                <a:lnTo>
                  <a:pt x="398" y="272"/>
                </a:lnTo>
                <a:lnTo>
                  <a:pt x="372" y="299"/>
                </a:lnTo>
                <a:lnTo>
                  <a:pt x="348" y="319"/>
                </a:lnTo>
                <a:lnTo>
                  <a:pt x="346" y="367"/>
                </a:lnTo>
                <a:lnTo>
                  <a:pt x="346" y="397"/>
                </a:lnTo>
                <a:lnTo>
                  <a:pt x="328" y="418"/>
                </a:lnTo>
                <a:lnTo>
                  <a:pt x="313" y="397"/>
                </a:lnTo>
                <a:lnTo>
                  <a:pt x="288" y="406"/>
                </a:lnTo>
                <a:lnTo>
                  <a:pt x="284" y="421"/>
                </a:lnTo>
                <a:lnTo>
                  <a:pt x="280" y="460"/>
                </a:lnTo>
                <a:lnTo>
                  <a:pt x="288" y="474"/>
                </a:lnTo>
                <a:lnTo>
                  <a:pt x="284" y="513"/>
                </a:lnTo>
                <a:lnTo>
                  <a:pt x="269" y="533"/>
                </a:lnTo>
                <a:lnTo>
                  <a:pt x="247" y="562"/>
                </a:lnTo>
                <a:lnTo>
                  <a:pt x="238" y="586"/>
                </a:lnTo>
                <a:lnTo>
                  <a:pt x="243" y="635"/>
                </a:lnTo>
                <a:lnTo>
                  <a:pt x="260" y="662"/>
                </a:lnTo>
                <a:lnTo>
                  <a:pt x="249" y="676"/>
                </a:lnTo>
                <a:lnTo>
                  <a:pt x="204" y="693"/>
                </a:lnTo>
                <a:lnTo>
                  <a:pt x="186" y="713"/>
                </a:lnTo>
                <a:lnTo>
                  <a:pt x="184" y="735"/>
                </a:lnTo>
                <a:lnTo>
                  <a:pt x="184" y="774"/>
                </a:lnTo>
                <a:lnTo>
                  <a:pt x="131" y="774"/>
                </a:lnTo>
                <a:lnTo>
                  <a:pt x="94" y="781"/>
                </a:lnTo>
                <a:lnTo>
                  <a:pt x="52" y="727"/>
                </a:lnTo>
                <a:lnTo>
                  <a:pt x="30" y="727"/>
                </a:lnTo>
                <a:lnTo>
                  <a:pt x="11" y="727"/>
                </a:lnTo>
                <a:lnTo>
                  <a:pt x="0" y="708"/>
                </a:lnTo>
                <a:lnTo>
                  <a:pt x="11" y="689"/>
                </a:lnTo>
                <a:lnTo>
                  <a:pt x="35" y="647"/>
                </a:lnTo>
                <a:lnTo>
                  <a:pt x="48" y="608"/>
                </a:lnTo>
                <a:lnTo>
                  <a:pt x="77" y="562"/>
                </a:lnTo>
                <a:lnTo>
                  <a:pt x="83" y="535"/>
                </a:lnTo>
                <a:lnTo>
                  <a:pt x="70" y="516"/>
                </a:lnTo>
                <a:lnTo>
                  <a:pt x="52" y="496"/>
                </a:lnTo>
                <a:lnTo>
                  <a:pt x="48" y="484"/>
                </a:lnTo>
                <a:lnTo>
                  <a:pt x="70" y="477"/>
                </a:lnTo>
                <a:lnTo>
                  <a:pt x="83" y="450"/>
                </a:lnTo>
                <a:lnTo>
                  <a:pt x="59" y="443"/>
                </a:lnTo>
                <a:lnTo>
                  <a:pt x="35" y="457"/>
                </a:lnTo>
                <a:lnTo>
                  <a:pt x="35" y="423"/>
                </a:lnTo>
                <a:lnTo>
                  <a:pt x="48" y="404"/>
                </a:lnTo>
                <a:lnTo>
                  <a:pt x="59" y="384"/>
                </a:lnTo>
                <a:lnTo>
                  <a:pt x="66" y="358"/>
                </a:lnTo>
                <a:lnTo>
                  <a:pt x="70" y="338"/>
                </a:lnTo>
                <a:lnTo>
                  <a:pt x="83" y="333"/>
                </a:lnTo>
                <a:lnTo>
                  <a:pt x="101" y="345"/>
                </a:lnTo>
                <a:lnTo>
                  <a:pt x="131" y="299"/>
                </a:lnTo>
                <a:lnTo>
                  <a:pt x="149" y="265"/>
                </a:lnTo>
                <a:lnTo>
                  <a:pt x="195" y="207"/>
                </a:lnTo>
                <a:lnTo>
                  <a:pt x="195" y="180"/>
                </a:lnTo>
                <a:lnTo>
                  <a:pt x="219" y="139"/>
                </a:lnTo>
                <a:lnTo>
                  <a:pt x="225" y="92"/>
                </a:lnTo>
                <a:lnTo>
                  <a:pt x="236" y="68"/>
                </a:lnTo>
                <a:lnTo>
                  <a:pt x="247" y="7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Rectangle 29"/>
          <p:cNvSpPr>
            <a:spLocks noChangeAspect="1" noChangeArrowheads="1"/>
          </p:cNvSpPr>
          <p:nvPr/>
        </p:nvSpPr>
        <p:spPr bwMode="auto">
          <a:xfrm>
            <a:off x="812968" y="3819288"/>
            <a:ext cx="89768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Denmark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79" name="Rectangle 30"/>
          <p:cNvSpPr>
            <a:spLocks noChangeAspect="1" noChangeArrowheads="1"/>
          </p:cNvSpPr>
          <p:nvPr/>
        </p:nvSpPr>
        <p:spPr bwMode="auto">
          <a:xfrm>
            <a:off x="1640542" y="2774713"/>
            <a:ext cx="834268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>
                <a:solidFill>
                  <a:prstClr val="black"/>
                </a:solidFill>
                <a:latin typeface="Tahoma" pitchFamily="34" charset="0"/>
              </a:rPr>
              <a:t>Portugal</a:t>
            </a:r>
          </a:p>
        </p:txBody>
      </p:sp>
      <p:sp>
        <p:nvSpPr>
          <p:cNvPr id="80" name="Rectangle 31"/>
          <p:cNvSpPr>
            <a:spLocks noChangeAspect="1" noChangeArrowheads="1"/>
          </p:cNvSpPr>
          <p:nvPr/>
        </p:nvSpPr>
        <p:spPr bwMode="auto">
          <a:xfrm>
            <a:off x="2879158" y="4527313"/>
            <a:ext cx="728470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Austria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81" name="Rectangle 32"/>
          <p:cNvSpPr>
            <a:spLocks noChangeAspect="1" noChangeArrowheads="1"/>
          </p:cNvSpPr>
          <p:nvPr/>
        </p:nvSpPr>
        <p:spPr bwMode="auto">
          <a:xfrm>
            <a:off x="4134696" y="2139713"/>
            <a:ext cx="1087863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Switzerland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82" name="Rectangle 33"/>
          <p:cNvSpPr>
            <a:spLocks noChangeAspect="1" noChangeArrowheads="1"/>
          </p:cNvSpPr>
          <p:nvPr/>
        </p:nvSpPr>
        <p:spPr bwMode="auto">
          <a:xfrm>
            <a:off x="2074661" y="1891543"/>
            <a:ext cx="1049968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Netherland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83" name="Rectangle 34"/>
          <p:cNvSpPr>
            <a:spLocks noChangeAspect="1" noChangeArrowheads="1"/>
          </p:cNvSpPr>
          <p:nvPr/>
        </p:nvSpPr>
        <p:spPr bwMode="auto">
          <a:xfrm>
            <a:off x="3189086" y="3384313"/>
            <a:ext cx="816828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Belgium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84" name="Line 35"/>
          <p:cNvSpPr>
            <a:spLocks noChangeAspect="1" noChangeShapeType="1"/>
          </p:cNvSpPr>
          <p:nvPr/>
        </p:nvSpPr>
        <p:spPr bwMode="auto">
          <a:xfrm>
            <a:off x="2221935" y="3054119"/>
            <a:ext cx="214313" cy="568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Line 36"/>
          <p:cNvSpPr>
            <a:spLocks noChangeAspect="1" noChangeShapeType="1"/>
          </p:cNvSpPr>
          <p:nvPr/>
        </p:nvSpPr>
        <p:spPr bwMode="auto">
          <a:xfrm>
            <a:off x="2903339" y="3206519"/>
            <a:ext cx="275859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Line 37"/>
          <p:cNvSpPr>
            <a:spLocks noChangeAspect="1" noChangeShapeType="1"/>
          </p:cNvSpPr>
          <p:nvPr/>
        </p:nvSpPr>
        <p:spPr bwMode="auto">
          <a:xfrm>
            <a:off x="2346126" y="4578119"/>
            <a:ext cx="461597" cy="34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Line 38"/>
          <p:cNvSpPr>
            <a:spLocks noChangeAspect="1" noChangeShapeType="1"/>
          </p:cNvSpPr>
          <p:nvPr/>
        </p:nvSpPr>
        <p:spPr bwMode="auto">
          <a:xfrm>
            <a:off x="2654954" y="2139718"/>
            <a:ext cx="400050" cy="415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Line 39"/>
          <p:cNvSpPr>
            <a:spLocks noChangeAspect="1" noChangeShapeType="1"/>
          </p:cNvSpPr>
          <p:nvPr/>
        </p:nvSpPr>
        <p:spPr bwMode="auto">
          <a:xfrm>
            <a:off x="1478983" y="4044718"/>
            <a:ext cx="400050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Freeform 40"/>
          <p:cNvSpPr>
            <a:spLocks noChangeAspect="1"/>
          </p:cNvSpPr>
          <p:nvPr/>
        </p:nvSpPr>
        <p:spPr bwMode="auto">
          <a:xfrm>
            <a:off x="1818588" y="4655906"/>
            <a:ext cx="569302" cy="549275"/>
          </a:xfrm>
          <a:custGeom>
            <a:avLst/>
            <a:gdLst>
              <a:gd name="T0" fmla="*/ 2147483647 w 478"/>
              <a:gd name="T1" fmla="*/ 2147483647 h 346"/>
              <a:gd name="T2" fmla="*/ 2147483647 w 478"/>
              <a:gd name="T3" fmla="*/ 2147483647 h 346"/>
              <a:gd name="T4" fmla="*/ 2147483647 w 478"/>
              <a:gd name="T5" fmla="*/ 2147483647 h 346"/>
              <a:gd name="T6" fmla="*/ 2147483647 w 478"/>
              <a:gd name="T7" fmla="*/ 2147483647 h 346"/>
              <a:gd name="T8" fmla="*/ 2147483647 w 478"/>
              <a:gd name="T9" fmla="*/ 0 h 346"/>
              <a:gd name="T10" fmla="*/ 2147483647 w 478"/>
              <a:gd name="T11" fmla="*/ 2147483647 h 346"/>
              <a:gd name="T12" fmla="*/ 2147483647 w 478"/>
              <a:gd name="T13" fmla="*/ 2147483647 h 346"/>
              <a:gd name="T14" fmla="*/ 2147483647 w 478"/>
              <a:gd name="T15" fmla="*/ 2147483647 h 346"/>
              <a:gd name="T16" fmla="*/ 2147483647 w 478"/>
              <a:gd name="T17" fmla="*/ 2147483647 h 346"/>
              <a:gd name="T18" fmla="*/ 2147483647 w 478"/>
              <a:gd name="T19" fmla="*/ 2147483647 h 346"/>
              <a:gd name="T20" fmla="*/ 2147483647 w 478"/>
              <a:gd name="T21" fmla="*/ 2147483647 h 346"/>
              <a:gd name="T22" fmla="*/ 2147483647 w 478"/>
              <a:gd name="T23" fmla="*/ 2147483647 h 346"/>
              <a:gd name="T24" fmla="*/ 2147483647 w 478"/>
              <a:gd name="T25" fmla="*/ 2147483647 h 346"/>
              <a:gd name="T26" fmla="*/ 2147483647 w 478"/>
              <a:gd name="T27" fmla="*/ 2147483647 h 346"/>
              <a:gd name="T28" fmla="*/ 2147483647 w 478"/>
              <a:gd name="T29" fmla="*/ 2147483647 h 346"/>
              <a:gd name="T30" fmla="*/ 2147483647 w 478"/>
              <a:gd name="T31" fmla="*/ 2147483647 h 346"/>
              <a:gd name="T32" fmla="*/ 0 w 478"/>
              <a:gd name="T33" fmla="*/ 2147483647 h 346"/>
              <a:gd name="T34" fmla="*/ 2147483647 w 478"/>
              <a:gd name="T35" fmla="*/ 2147483647 h 346"/>
              <a:gd name="T36" fmla="*/ 2147483647 w 478"/>
              <a:gd name="T37" fmla="*/ 2147483647 h 346"/>
              <a:gd name="T38" fmla="*/ 2147483647 w 478"/>
              <a:gd name="T39" fmla="*/ 2147483647 h 346"/>
              <a:gd name="T40" fmla="*/ 2147483647 w 478"/>
              <a:gd name="T41" fmla="*/ 2147483647 h 346"/>
              <a:gd name="T42" fmla="*/ 2147483647 w 478"/>
              <a:gd name="T43" fmla="*/ 2147483647 h 346"/>
              <a:gd name="T44" fmla="*/ 2147483647 w 478"/>
              <a:gd name="T45" fmla="*/ 2147483647 h 346"/>
              <a:gd name="T46" fmla="*/ 2147483647 w 478"/>
              <a:gd name="T47" fmla="*/ 2147483647 h 346"/>
              <a:gd name="T48" fmla="*/ 2147483647 w 478"/>
              <a:gd name="T49" fmla="*/ 2147483647 h 346"/>
              <a:gd name="T50" fmla="*/ 2147483647 w 478"/>
              <a:gd name="T51" fmla="*/ 2147483647 h 346"/>
              <a:gd name="T52" fmla="*/ 2147483647 w 478"/>
              <a:gd name="T53" fmla="*/ 2147483647 h 346"/>
              <a:gd name="T54" fmla="*/ 2147483647 w 478"/>
              <a:gd name="T55" fmla="*/ 2147483647 h 346"/>
              <a:gd name="T56" fmla="*/ 2147483647 w 478"/>
              <a:gd name="T57" fmla="*/ 2147483647 h 346"/>
              <a:gd name="T58" fmla="*/ 2147483647 w 478"/>
              <a:gd name="T59" fmla="*/ 2147483647 h 346"/>
              <a:gd name="T60" fmla="*/ 2147483647 w 478"/>
              <a:gd name="T61" fmla="*/ 2147483647 h 346"/>
              <a:gd name="T62" fmla="*/ 2147483647 w 478"/>
              <a:gd name="T63" fmla="*/ 2147483647 h 346"/>
              <a:gd name="T64" fmla="*/ 2147483647 w 478"/>
              <a:gd name="T65" fmla="*/ 2147483647 h 346"/>
              <a:gd name="T66" fmla="*/ 2147483647 w 478"/>
              <a:gd name="T67" fmla="*/ 2147483647 h 346"/>
              <a:gd name="T68" fmla="*/ 2147483647 w 478"/>
              <a:gd name="T69" fmla="*/ 2147483647 h 346"/>
              <a:gd name="T70" fmla="*/ 2147483647 w 478"/>
              <a:gd name="T71" fmla="*/ 2147483647 h 346"/>
              <a:gd name="T72" fmla="*/ 2147483647 w 478"/>
              <a:gd name="T73" fmla="*/ 2147483647 h 346"/>
              <a:gd name="T74" fmla="*/ 2147483647 w 478"/>
              <a:gd name="T75" fmla="*/ 2147483647 h 346"/>
              <a:gd name="T76" fmla="*/ 2147483647 w 478"/>
              <a:gd name="T77" fmla="*/ 2147483647 h 346"/>
              <a:gd name="T78" fmla="*/ 2147483647 w 478"/>
              <a:gd name="T79" fmla="*/ 2147483647 h 346"/>
              <a:gd name="T80" fmla="*/ 2147483647 w 478"/>
              <a:gd name="T81" fmla="*/ 2147483647 h 346"/>
              <a:gd name="T82" fmla="*/ 2147483647 w 478"/>
              <a:gd name="T83" fmla="*/ 2147483647 h 346"/>
              <a:gd name="T84" fmla="*/ 2147483647 w 478"/>
              <a:gd name="T85" fmla="*/ 2147483647 h 346"/>
              <a:gd name="T86" fmla="*/ 2147483647 w 478"/>
              <a:gd name="T87" fmla="*/ 2147483647 h 346"/>
              <a:gd name="T88" fmla="*/ 2147483647 w 478"/>
              <a:gd name="T89" fmla="*/ 2147483647 h 346"/>
              <a:gd name="T90" fmla="*/ 2147483647 w 478"/>
              <a:gd name="T91" fmla="*/ 2147483647 h 346"/>
              <a:gd name="T92" fmla="*/ 2147483647 w 478"/>
              <a:gd name="T93" fmla="*/ 2147483647 h 346"/>
              <a:gd name="T94" fmla="*/ 2147483647 w 478"/>
              <a:gd name="T95" fmla="*/ 2147483647 h 346"/>
              <a:gd name="T96" fmla="*/ 2147483647 w 478"/>
              <a:gd name="T97" fmla="*/ 2147483647 h 346"/>
              <a:gd name="T98" fmla="*/ 2147483647 w 478"/>
              <a:gd name="T99" fmla="*/ 2147483647 h 346"/>
              <a:gd name="T100" fmla="*/ 2147483647 w 478"/>
              <a:gd name="T101" fmla="*/ 2147483647 h 346"/>
              <a:gd name="T102" fmla="*/ 2147483647 w 478"/>
              <a:gd name="T103" fmla="*/ 2147483647 h 346"/>
              <a:gd name="T104" fmla="*/ 2147483647 w 478"/>
              <a:gd name="T105" fmla="*/ 2147483647 h 346"/>
              <a:gd name="T106" fmla="*/ 2147483647 w 478"/>
              <a:gd name="T107" fmla="*/ 2147483647 h 346"/>
              <a:gd name="T108" fmla="*/ 2147483647 w 478"/>
              <a:gd name="T109" fmla="*/ 2147483647 h 346"/>
              <a:gd name="T110" fmla="*/ 2147483647 w 478"/>
              <a:gd name="T111" fmla="*/ 2147483647 h 346"/>
              <a:gd name="T112" fmla="*/ 2147483647 w 478"/>
              <a:gd name="T113" fmla="*/ 2147483647 h 346"/>
              <a:gd name="T114" fmla="*/ 2147483647 w 478"/>
              <a:gd name="T115" fmla="*/ 2147483647 h 346"/>
              <a:gd name="T116" fmla="*/ 2147483647 w 478"/>
              <a:gd name="T117" fmla="*/ 2147483647 h 346"/>
              <a:gd name="T118" fmla="*/ 2147483647 w 478"/>
              <a:gd name="T119" fmla="*/ 2147483647 h 34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78"/>
              <a:gd name="T181" fmla="*/ 0 h 346"/>
              <a:gd name="T182" fmla="*/ 478 w 478"/>
              <a:gd name="T183" fmla="*/ 346 h 34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78" h="346">
                <a:moveTo>
                  <a:pt x="249" y="66"/>
                </a:moveTo>
                <a:lnTo>
                  <a:pt x="225" y="44"/>
                </a:lnTo>
                <a:lnTo>
                  <a:pt x="230" y="34"/>
                </a:lnTo>
                <a:lnTo>
                  <a:pt x="215" y="19"/>
                </a:lnTo>
                <a:lnTo>
                  <a:pt x="202" y="0"/>
                </a:lnTo>
                <a:lnTo>
                  <a:pt x="189" y="19"/>
                </a:lnTo>
                <a:lnTo>
                  <a:pt x="177" y="12"/>
                </a:lnTo>
                <a:lnTo>
                  <a:pt x="159" y="29"/>
                </a:lnTo>
                <a:lnTo>
                  <a:pt x="159" y="39"/>
                </a:lnTo>
                <a:lnTo>
                  <a:pt x="140" y="51"/>
                </a:lnTo>
                <a:lnTo>
                  <a:pt x="88" y="97"/>
                </a:lnTo>
                <a:lnTo>
                  <a:pt x="73" y="117"/>
                </a:lnTo>
                <a:lnTo>
                  <a:pt x="73" y="138"/>
                </a:lnTo>
                <a:lnTo>
                  <a:pt x="52" y="146"/>
                </a:lnTo>
                <a:lnTo>
                  <a:pt x="15" y="192"/>
                </a:lnTo>
                <a:lnTo>
                  <a:pt x="15" y="209"/>
                </a:lnTo>
                <a:lnTo>
                  <a:pt x="0" y="228"/>
                </a:lnTo>
                <a:lnTo>
                  <a:pt x="7" y="250"/>
                </a:lnTo>
                <a:lnTo>
                  <a:pt x="24" y="238"/>
                </a:lnTo>
                <a:lnTo>
                  <a:pt x="41" y="216"/>
                </a:lnTo>
                <a:lnTo>
                  <a:pt x="68" y="211"/>
                </a:lnTo>
                <a:lnTo>
                  <a:pt x="88" y="216"/>
                </a:lnTo>
                <a:lnTo>
                  <a:pt x="92" y="250"/>
                </a:lnTo>
                <a:lnTo>
                  <a:pt x="90" y="275"/>
                </a:lnTo>
                <a:lnTo>
                  <a:pt x="101" y="292"/>
                </a:lnTo>
                <a:lnTo>
                  <a:pt x="116" y="301"/>
                </a:lnTo>
                <a:lnTo>
                  <a:pt x="146" y="304"/>
                </a:lnTo>
                <a:lnTo>
                  <a:pt x="212" y="313"/>
                </a:lnTo>
                <a:lnTo>
                  <a:pt x="225" y="304"/>
                </a:lnTo>
                <a:lnTo>
                  <a:pt x="236" y="292"/>
                </a:lnTo>
                <a:lnTo>
                  <a:pt x="243" y="260"/>
                </a:lnTo>
                <a:lnTo>
                  <a:pt x="267" y="258"/>
                </a:lnTo>
                <a:lnTo>
                  <a:pt x="273" y="277"/>
                </a:lnTo>
                <a:lnTo>
                  <a:pt x="273" y="323"/>
                </a:lnTo>
                <a:lnTo>
                  <a:pt x="305" y="345"/>
                </a:lnTo>
                <a:lnTo>
                  <a:pt x="328" y="306"/>
                </a:lnTo>
                <a:lnTo>
                  <a:pt x="352" y="294"/>
                </a:lnTo>
                <a:lnTo>
                  <a:pt x="378" y="296"/>
                </a:lnTo>
                <a:lnTo>
                  <a:pt x="400" y="311"/>
                </a:lnTo>
                <a:lnTo>
                  <a:pt x="407" y="321"/>
                </a:lnTo>
                <a:lnTo>
                  <a:pt x="413" y="287"/>
                </a:lnTo>
                <a:lnTo>
                  <a:pt x="429" y="248"/>
                </a:lnTo>
                <a:lnTo>
                  <a:pt x="466" y="241"/>
                </a:lnTo>
                <a:lnTo>
                  <a:pt x="477" y="216"/>
                </a:lnTo>
                <a:lnTo>
                  <a:pt x="466" y="194"/>
                </a:lnTo>
                <a:lnTo>
                  <a:pt x="449" y="185"/>
                </a:lnTo>
                <a:lnTo>
                  <a:pt x="404" y="177"/>
                </a:lnTo>
                <a:lnTo>
                  <a:pt x="402" y="151"/>
                </a:lnTo>
                <a:lnTo>
                  <a:pt x="402" y="124"/>
                </a:lnTo>
                <a:lnTo>
                  <a:pt x="402" y="104"/>
                </a:lnTo>
                <a:lnTo>
                  <a:pt x="376" y="90"/>
                </a:lnTo>
                <a:lnTo>
                  <a:pt x="361" y="97"/>
                </a:lnTo>
                <a:lnTo>
                  <a:pt x="337" y="78"/>
                </a:lnTo>
                <a:lnTo>
                  <a:pt x="333" y="63"/>
                </a:lnTo>
                <a:lnTo>
                  <a:pt x="324" y="46"/>
                </a:lnTo>
                <a:lnTo>
                  <a:pt x="324" y="39"/>
                </a:lnTo>
                <a:lnTo>
                  <a:pt x="297" y="29"/>
                </a:lnTo>
                <a:lnTo>
                  <a:pt x="288" y="44"/>
                </a:lnTo>
                <a:lnTo>
                  <a:pt x="271" y="56"/>
                </a:lnTo>
                <a:lnTo>
                  <a:pt x="249" y="66"/>
                </a:lnTo>
              </a:path>
            </a:pathLst>
          </a:custGeom>
          <a:solidFill>
            <a:srgbClr val="FFCC66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Rectangle 41"/>
          <p:cNvSpPr>
            <a:spLocks noChangeAspect="1" noChangeArrowheads="1"/>
          </p:cNvSpPr>
          <p:nvPr/>
        </p:nvSpPr>
        <p:spPr bwMode="auto">
          <a:xfrm>
            <a:off x="818503" y="4603513"/>
            <a:ext cx="1087863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prstClr val="black"/>
                </a:solidFill>
                <a:latin typeface="Tahoma" pitchFamily="34" charset="0"/>
              </a:rPr>
              <a:t>Switzerland</a:t>
            </a:r>
            <a:endParaRPr lang="en-GB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91" name="Line 42"/>
          <p:cNvSpPr>
            <a:spLocks noChangeAspect="1" noChangeShapeType="1"/>
          </p:cNvSpPr>
          <p:nvPr/>
        </p:nvSpPr>
        <p:spPr bwMode="auto">
          <a:xfrm rot="-2130273">
            <a:off x="3646286" y="1911118"/>
            <a:ext cx="400050" cy="568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Line 43"/>
          <p:cNvSpPr>
            <a:spLocks noChangeAspect="1" noChangeShapeType="1"/>
          </p:cNvSpPr>
          <p:nvPr/>
        </p:nvSpPr>
        <p:spPr bwMode="auto">
          <a:xfrm>
            <a:off x="1603177" y="4806719"/>
            <a:ext cx="523142" cy="111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Freeform 44"/>
          <p:cNvSpPr>
            <a:spLocks/>
          </p:cNvSpPr>
          <p:nvPr/>
        </p:nvSpPr>
        <p:spPr bwMode="auto">
          <a:xfrm>
            <a:off x="3306686" y="2334981"/>
            <a:ext cx="131885" cy="277813"/>
          </a:xfrm>
          <a:custGeom>
            <a:avLst/>
            <a:gdLst>
              <a:gd name="T0" fmla="*/ 2147483647 w 1446"/>
              <a:gd name="T1" fmla="*/ 2147483647 h 2112"/>
              <a:gd name="T2" fmla="*/ 2147483647 w 1446"/>
              <a:gd name="T3" fmla="*/ 2147483647 h 2112"/>
              <a:gd name="T4" fmla="*/ 2147483647 w 1446"/>
              <a:gd name="T5" fmla="*/ 2147483647 h 2112"/>
              <a:gd name="T6" fmla="*/ 2147483647 w 1446"/>
              <a:gd name="T7" fmla="*/ 2147483647 h 2112"/>
              <a:gd name="T8" fmla="*/ 2147483647 w 1446"/>
              <a:gd name="T9" fmla="*/ 2147483647 h 2112"/>
              <a:gd name="T10" fmla="*/ 2147483647 w 1446"/>
              <a:gd name="T11" fmla="*/ 2147483647 h 2112"/>
              <a:gd name="T12" fmla="*/ 2147483647 w 1446"/>
              <a:gd name="T13" fmla="*/ 2147483647 h 2112"/>
              <a:gd name="T14" fmla="*/ 2147483647 w 1446"/>
              <a:gd name="T15" fmla="*/ 2147483647 h 2112"/>
              <a:gd name="T16" fmla="*/ 2147483647 w 1446"/>
              <a:gd name="T17" fmla="*/ 2147483647 h 2112"/>
              <a:gd name="T18" fmla="*/ 2147483647 w 1446"/>
              <a:gd name="T19" fmla="*/ 2147483647 h 2112"/>
              <a:gd name="T20" fmla="*/ 2147483647 w 1446"/>
              <a:gd name="T21" fmla="*/ 2147483647 h 2112"/>
              <a:gd name="T22" fmla="*/ 2147483647 w 1446"/>
              <a:gd name="T23" fmla="*/ 2147483647 h 2112"/>
              <a:gd name="T24" fmla="*/ 2147483647 w 1446"/>
              <a:gd name="T25" fmla="*/ 2147483647 h 2112"/>
              <a:gd name="T26" fmla="*/ 2147483647 w 1446"/>
              <a:gd name="T27" fmla="*/ 2147483647 h 2112"/>
              <a:gd name="T28" fmla="*/ 2147483647 w 1446"/>
              <a:gd name="T29" fmla="*/ 2147483647 h 2112"/>
              <a:gd name="T30" fmla="*/ 2147483647 w 1446"/>
              <a:gd name="T31" fmla="*/ 2147483647 h 2112"/>
              <a:gd name="T32" fmla="*/ 2147483647 w 1446"/>
              <a:gd name="T33" fmla="*/ 2147483647 h 2112"/>
              <a:gd name="T34" fmla="*/ 2147483647 w 1446"/>
              <a:gd name="T35" fmla="*/ 2147483647 h 2112"/>
              <a:gd name="T36" fmla="*/ 2147483647 w 1446"/>
              <a:gd name="T37" fmla="*/ 2147483647 h 2112"/>
              <a:gd name="T38" fmla="*/ 2147483647 w 1446"/>
              <a:gd name="T39" fmla="*/ 2147483647 h 2112"/>
              <a:gd name="T40" fmla="*/ 2147483647 w 1446"/>
              <a:gd name="T41" fmla="*/ 2147483647 h 2112"/>
              <a:gd name="T42" fmla="*/ 2147483647 w 1446"/>
              <a:gd name="T43" fmla="*/ 2147483647 h 2112"/>
              <a:gd name="T44" fmla="*/ 2147483647 w 1446"/>
              <a:gd name="T45" fmla="*/ 2147483647 h 2112"/>
              <a:gd name="T46" fmla="*/ 2147483647 w 1446"/>
              <a:gd name="T47" fmla="*/ 2147483647 h 2112"/>
              <a:gd name="T48" fmla="*/ 2147483647 w 1446"/>
              <a:gd name="T49" fmla="*/ 2147483647 h 2112"/>
              <a:gd name="T50" fmla="*/ 2147483647 w 1446"/>
              <a:gd name="T51" fmla="*/ 2147483647 h 2112"/>
              <a:gd name="T52" fmla="*/ 2147483647 w 1446"/>
              <a:gd name="T53" fmla="*/ 2147483647 h 2112"/>
              <a:gd name="T54" fmla="*/ 2147483647 w 1446"/>
              <a:gd name="T55" fmla="*/ 2147483647 h 2112"/>
              <a:gd name="T56" fmla="*/ 2147483647 w 1446"/>
              <a:gd name="T57" fmla="*/ 2147483647 h 2112"/>
              <a:gd name="T58" fmla="*/ 2147483647 w 1446"/>
              <a:gd name="T59" fmla="*/ 2147483647 h 2112"/>
              <a:gd name="T60" fmla="*/ 2147483647 w 1446"/>
              <a:gd name="T61" fmla="*/ 2147483647 h 2112"/>
              <a:gd name="T62" fmla="*/ 2147483647 w 1446"/>
              <a:gd name="T63" fmla="*/ 2147483647 h 2112"/>
              <a:gd name="T64" fmla="*/ 2147483647 w 1446"/>
              <a:gd name="T65" fmla="*/ 2147483647 h 2112"/>
              <a:gd name="T66" fmla="*/ 2147483647 w 1446"/>
              <a:gd name="T67" fmla="*/ 2147483647 h 2112"/>
              <a:gd name="T68" fmla="*/ 2147483647 w 1446"/>
              <a:gd name="T69" fmla="*/ 2147483647 h 2112"/>
              <a:gd name="T70" fmla="*/ 2147483647 w 1446"/>
              <a:gd name="T71" fmla="*/ 2147483647 h 2112"/>
              <a:gd name="T72" fmla="*/ 2147483647 w 1446"/>
              <a:gd name="T73" fmla="*/ 2147483647 h 2112"/>
              <a:gd name="T74" fmla="*/ 2147483647 w 1446"/>
              <a:gd name="T75" fmla="*/ 2147483647 h 2112"/>
              <a:gd name="T76" fmla="*/ 2147483647 w 1446"/>
              <a:gd name="T77" fmla="*/ 2147483647 h 2112"/>
              <a:gd name="T78" fmla="*/ 2147483647 w 1446"/>
              <a:gd name="T79" fmla="*/ 2147483647 h 2112"/>
              <a:gd name="T80" fmla="*/ 2147483647 w 1446"/>
              <a:gd name="T81" fmla="*/ 2147483647 h 2112"/>
              <a:gd name="T82" fmla="*/ 2147483647 w 1446"/>
              <a:gd name="T83" fmla="*/ 2147483647 h 2112"/>
              <a:gd name="T84" fmla="*/ 2147483647 w 1446"/>
              <a:gd name="T85" fmla="*/ 2147483647 h 2112"/>
              <a:gd name="T86" fmla="*/ 2147483647 w 1446"/>
              <a:gd name="T87" fmla="*/ 2147483647 h 2112"/>
              <a:gd name="T88" fmla="*/ 2147483647 w 1446"/>
              <a:gd name="T89" fmla="*/ 2147483647 h 2112"/>
              <a:gd name="T90" fmla="*/ 2147483647 w 1446"/>
              <a:gd name="T91" fmla="*/ 2147483647 h 2112"/>
              <a:gd name="T92" fmla="*/ 2147483647 w 1446"/>
              <a:gd name="T93" fmla="*/ 2147483647 h 2112"/>
              <a:gd name="T94" fmla="*/ 2147483647 w 1446"/>
              <a:gd name="T95" fmla="*/ 2147483647 h 2112"/>
              <a:gd name="T96" fmla="*/ 2147483647 w 1446"/>
              <a:gd name="T97" fmla="*/ 2147483647 h 2112"/>
              <a:gd name="T98" fmla="*/ 2147483647 w 1446"/>
              <a:gd name="T99" fmla="*/ 2147483647 h 2112"/>
              <a:gd name="T100" fmla="*/ 2147483647 w 1446"/>
              <a:gd name="T101" fmla="*/ 2147483647 h 2112"/>
              <a:gd name="T102" fmla="*/ 2147483647 w 1446"/>
              <a:gd name="T103" fmla="*/ 2147483647 h 2112"/>
              <a:gd name="T104" fmla="*/ 2147483647 w 1446"/>
              <a:gd name="T105" fmla="*/ 2147483647 h 2112"/>
              <a:gd name="T106" fmla="*/ 2147483647 w 1446"/>
              <a:gd name="T107" fmla="*/ 2147483647 h 2112"/>
              <a:gd name="T108" fmla="*/ 2147483647 w 1446"/>
              <a:gd name="T109" fmla="*/ 2147483647 h 2112"/>
              <a:gd name="T110" fmla="*/ 2147483647 w 1446"/>
              <a:gd name="T111" fmla="*/ 2147483647 h 2112"/>
              <a:gd name="T112" fmla="*/ 2147483647 w 1446"/>
              <a:gd name="T113" fmla="*/ 2147483647 h 2112"/>
              <a:gd name="T114" fmla="*/ 2147483647 w 1446"/>
              <a:gd name="T115" fmla="*/ 2147483647 h 2112"/>
              <a:gd name="T116" fmla="*/ 2147483647 w 1446"/>
              <a:gd name="T117" fmla="*/ 0 h 211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46"/>
              <a:gd name="T178" fmla="*/ 0 h 2112"/>
              <a:gd name="T179" fmla="*/ 1446 w 1446"/>
              <a:gd name="T180" fmla="*/ 2112 h 211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46" h="2112">
                <a:moveTo>
                  <a:pt x="528" y="0"/>
                </a:moveTo>
                <a:lnTo>
                  <a:pt x="509" y="11"/>
                </a:lnTo>
                <a:lnTo>
                  <a:pt x="411" y="36"/>
                </a:lnTo>
                <a:lnTo>
                  <a:pt x="412" y="71"/>
                </a:lnTo>
                <a:lnTo>
                  <a:pt x="423" y="109"/>
                </a:lnTo>
                <a:lnTo>
                  <a:pt x="413" y="126"/>
                </a:lnTo>
                <a:lnTo>
                  <a:pt x="358" y="185"/>
                </a:lnTo>
                <a:lnTo>
                  <a:pt x="304" y="213"/>
                </a:lnTo>
                <a:lnTo>
                  <a:pt x="284" y="306"/>
                </a:lnTo>
                <a:lnTo>
                  <a:pt x="233" y="343"/>
                </a:lnTo>
                <a:lnTo>
                  <a:pt x="223" y="354"/>
                </a:lnTo>
                <a:lnTo>
                  <a:pt x="248" y="377"/>
                </a:lnTo>
                <a:lnTo>
                  <a:pt x="235" y="399"/>
                </a:lnTo>
                <a:lnTo>
                  <a:pt x="235" y="436"/>
                </a:lnTo>
                <a:lnTo>
                  <a:pt x="211" y="470"/>
                </a:lnTo>
                <a:lnTo>
                  <a:pt x="177" y="495"/>
                </a:lnTo>
                <a:lnTo>
                  <a:pt x="152" y="495"/>
                </a:lnTo>
                <a:lnTo>
                  <a:pt x="165" y="544"/>
                </a:lnTo>
                <a:lnTo>
                  <a:pt x="188" y="565"/>
                </a:lnTo>
                <a:lnTo>
                  <a:pt x="179" y="589"/>
                </a:lnTo>
                <a:lnTo>
                  <a:pt x="143" y="613"/>
                </a:lnTo>
                <a:lnTo>
                  <a:pt x="117" y="638"/>
                </a:lnTo>
                <a:lnTo>
                  <a:pt x="71" y="638"/>
                </a:lnTo>
                <a:lnTo>
                  <a:pt x="60" y="672"/>
                </a:lnTo>
                <a:lnTo>
                  <a:pt x="60" y="732"/>
                </a:lnTo>
                <a:lnTo>
                  <a:pt x="47" y="743"/>
                </a:lnTo>
                <a:lnTo>
                  <a:pt x="25" y="777"/>
                </a:lnTo>
                <a:lnTo>
                  <a:pt x="0" y="803"/>
                </a:lnTo>
                <a:lnTo>
                  <a:pt x="0" y="826"/>
                </a:lnTo>
                <a:lnTo>
                  <a:pt x="10" y="837"/>
                </a:lnTo>
                <a:lnTo>
                  <a:pt x="34" y="848"/>
                </a:lnTo>
                <a:lnTo>
                  <a:pt x="60" y="848"/>
                </a:lnTo>
                <a:lnTo>
                  <a:pt x="83" y="898"/>
                </a:lnTo>
                <a:lnTo>
                  <a:pt x="61" y="919"/>
                </a:lnTo>
                <a:lnTo>
                  <a:pt x="33" y="909"/>
                </a:lnTo>
                <a:lnTo>
                  <a:pt x="13" y="909"/>
                </a:lnTo>
                <a:lnTo>
                  <a:pt x="24" y="933"/>
                </a:lnTo>
                <a:lnTo>
                  <a:pt x="12" y="944"/>
                </a:lnTo>
                <a:lnTo>
                  <a:pt x="23" y="979"/>
                </a:lnTo>
                <a:lnTo>
                  <a:pt x="0" y="979"/>
                </a:lnTo>
                <a:lnTo>
                  <a:pt x="13" y="1061"/>
                </a:lnTo>
                <a:lnTo>
                  <a:pt x="35" y="1107"/>
                </a:lnTo>
                <a:lnTo>
                  <a:pt x="94" y="1107"/>
                </a:lnTo>
                <a:lnTo>
                  <a:pt x="119" y="1183"/>
                </a:lnTo>
                <a:lnTo>
                  <a:pt x="141" y="1226"/>
                </a:lnTo>
                <a:lnTo>
                  <a:pt x="165" y="1296"/>
                </a:lnTo>
                <a:lnTo>
                  <a:pt x="200" y="1296"/>
                </a:lnTo>
                <a:lnTo>
                  <a:pt x="234" y="1309"/>
                </a:lnTo>
                <a:lnTo>
                  <a:pt x="257" y="1320"/>
                </a:lnTo>
                <a:lnTo>
                  <a:pt x="248" y="1356"/>
                </a:lnTo>
                <a:lnTo>
                  <a:pt x="200" y="1426"/>
                </a:lnTo>
                <a:lnTo>
                  <a:pt x="200" y="1437"/>
                </a:lnTo>
                <a:lnTo>
                  <a:pt x="234" y="1463"/>
                </a:lnTo>
                <a:lnTo>
                  <a:pt x="270" y="1474"/>
                </a:lnTo>
                <a:lnTo>
                  <a:pt x="295" y="1510"/>
                </a:lnTo>
                <a:lnTo>
                  <a:pt x="295" y="1556"/>
                </a:lnTo>
                <a:lnTo>
                  <a:pt x="283" y="1568"/>
                </a:lnTo>
                <a:lnTo>
                  <a:pt x="235" y="1580"/>
                </a:lnTo>
                <a:lnTo>
                  <a:pt x="223" y="1650"/>
                </a:lnTo>
                <a:lnTo>
                  <a:pt x="187" y="1673"/>
                </a:lnTo>
                <a:lnTo>
                  <a:pt x="187" y="1686"/>
                </a:lnTo>
                <a:lnTo>
                  <a:pt x="210" y="1698"/>
                </a:lnTo>
                <a:lnTo>
                  <a:pt x="234" y="1698"/>
                </a:lnTo>
                <a:lnTo>
                  <a:pt x="248" y="1769"/>
                </a:lnTo>
                <a:lnTo>
                  <a:pt x="176" y="1781"/>
                </a:lnTo>
                <a:lnTo>
                  <a:pt x="141" y="1815"/>
                </a:lnTo>
                <a:lnTo>
                  <a:pt x="165" y="1874"/>
                </a:lnTo>
                <a:lnTo>
                  <a:pt x="165" y="1900"/>
                </a:lnTo>
                <a:lnTo>
                  <a:pt x="177" y="1911"/>
                </a:lnTo>
                <a:lnTo>
                  <a:pt x="188" y="1945"/>
                </a:lnTo>
                <a:lnTo>
                  <a:pt x="305" y="1969"/>
                </a:lnTo>
                <a:lnTo>
                  <a:pt x="375" y="1968"/>
                </a:lnTo>
                <a:lnTo>
                  <a:pt x="412" y="2007"/>
                </a:lnTo>
                <a:lnTo>
                  <a:pt x="435" y="2112"/>
                </a:lnTo>
                <a:lnTo>
                  <a:pt x="517" y="2087"/>
                </a:lnTo>
                <a:lnTo>
                  <a:pt x="529" y="2111"/>
                </a:lnTo>
                <a:lnTo>
                  <a:pt x="589" y="2099"/>
                </a:lnTo>
                <a:lnTo>
                  <a:pt x="621" y="2098"/>
                </a:lnTo>
                <a:lnTo>
                  <a:pt x="635" y="2097"/>
                </a:lnTo>
                <a:lnTo>
                  <a:pt x="728" y="1992"/>
                </a:lnTo>
                <a:lnTo>
                  <a:pt x="752" y="1992"/>
                </a:lnTo>
                <a:lnTo>
                  <a:pt x="761" y="1972"/>
                </a:lnTo>
                <a:lnTo>
                  <a:pt x="786" y="1946"/>
                </a:lnTo>
                <a:lnTo>
                  <a:pt x="811" y="1957"/>
                </a:lnTo>
                <a:lnTo>
                  <a:pt x="894" y="1957"/>
                </a:lnTo>
                <a:lnTo>
                  <a:pt x="917" y="1934"/>
                </a:lnTo>
                <a:lnTo>
                  <a:pt x="986" y="1981"/>
                </a:lnTo>
                <a:lnTo>
                  <a:pt x="1009" y="2006"/>
                </a:lnTo>
                <a:lnTo>
                  <a:pt x="1163" y="2063"/>
                </a:lnTo>
                <a:lnTo>
                  <a:pt x="1150" y="2007"/>
                </a:lnTo>
                <a:lnTo>
                  <a:pt x="1150" y="1944"/>
                </a:lnTo>
                <a:lnTo>
                  <a:pt x="1140" y="1896"/>
                </a:lnTo>
                <a:lnTo>
                  <a:pt x="1152" y="1851"/>
                </a:lnTo>
                <a:lnTo>
                  <a:pt x="1175" y="1816"/>
                </a:lnTo>
                <a:lnTo>
                  <a:pt x="1175" y="1792"/>
                </a:lnTo>
                <a:lnTo>
                  <a:pt x="1151" y="1769"/>
                </a:lnTo>
                <a:lnTo>
                  <a:pt x="1187" y="1756"/>
                </a:lnTo>
                <a:lnTo>
                  <a:pt x="1175" y="1722"/>
                </a:lnTo>
                <a:lnTo>
                  <a:pt x="1233" y="1663"/>
                </a:lnTo>
                <a:lnTo>
                  <a:pt x="1280" y="1521"/>
                </a:lnTo>
                <a:lnTo>
                  <a:pt x="1268" y="1508"/>
                </a:lnTo>
                <a:lnTo>
                  <a:pt x="1268" y="1485"/>
                </a:lnTo>
                <a:lnTo>
                  <a:pt x="1350" y="1409"/>
                </a:lnTo>
                <a:lnTo>
                  <a:pt x="1409" y="1355"/>
                </a:lnTo>
                <a:lnTo>
                  <a:pt x="1397" y="1332"/>
                </a:lnTo>
                <a:lnTo>
                  <a:pt x="1397" y="1309"/>
                </a:lnTo>
                <a:lnTo>
                  <a:pt x="1430" y="1309"/>
                </a:lnTo>
                <a:lnTo>
                  <a:pt x="1421" y="1297"/>
                </a:lnTo>
                <a:lnTo>
                  <a:pt x="1421" y="1227"/>
                </a:lnTo>
                <a:lnTo>
                  <a:pt x="1432" y="1213"/>
                </a:lnTo>
                <a:lnTo>
                  <a:pt x="1421" y="1166"/>
                </a:lnTo>
                <a:lnTo>
                  <a:pt x="1431" y="1132"/>
                </a:lnTo>
                <a:lnTo>
                  <a:pt x="1445" y="1107"/>
                </a:lnTo>
                <a:lnTo>
                  <a:pt x="1446" y="1086"/>
                </a:lnTo>
                <a:lnTo>
                  <a:pt x="1352" y="1028"/>
                </a:lnTo>
                <a:lnTo>
                  <a:pt x="1331" y="1045"/>
                </a:lnTo>
                <a:lnTo>
                  <a:pt x="1316" y="1063"/>
                </a:lnTo>
                <a:lnTo>
                  <a:pt x="1268" y="1050"/>
                </a:lnTo>
                <a:lnTo>
                  <a:pt x="1258" y="1063"/>
                </a:lnTo>
                <a:lnTo>
                  <a:pt x="1231" y="1049"/>
                </a:lnTo>
                <a:lnTo>
                  <a:pt x="1176" y="994"/>
                </a:lnTo>
                <a:lnTo>
                  <a:pt x="1139" y="956"/>
                </a:lnTo>
                <a:lnTo>
                  <a:pt x="1126" y="956"/>
                </a:lnTo>
                <a:lnTo>
                  <a:pt x="1079" y="979"/>
                </a:lnTo>
                <a:lnTo>
                  <a:pt x="1068" y="957"/>
                </a:lnTo>
                <a:lnTo>
                  <a:pt x="1068" y="898"/>
                </a:lnTo>
                <a:lnTo>
                  <a:pt x="1056" y="885"/>
                </a:lnTo>
                <a:lnTo>
                  <a:pt x="1033" y="885"/>
                </a:lnTo>
                <a:lnTo>
                  <a:pt x="969" y="855"/>
                </a:lnTo>
                <a:lnTo>
                  <a:pt x="953" y="849"/>
                </a:lnTo>
                <a:lnTo>
                  <a:pt x="939" y="828"/>
                </a:lnTo>
                <a:lnTo>
                  <a:pt x="906" y="807"/>
                </a:lnTo>
                <a:lnTo>
                  <a:pt x="892" y="790"/>
                </a:lnTo>
                <a:lnTo>
                  <a:pt x="892" y="755"/>
                </a:lnTo>
                <a:lnTo>
                  <a:pt x="868" y="755"/>
                </a:lnTo>
                <a:lnTo>
                  <a:pt x="867" y="745"/>
                </a:lnTo>
                <a:lnTo>
                  <a:pt x="882" y="732"/>
                </a:lnTo>
                <a:lnTo>
                  <a:pt x="893" y="709"/>
                </a:lnTo>
                <a:lnTo>
                  <a:pt x="893" y="686"/>
                </a:lnTo>
                <a:lnTo>
                  <a:pt x="869" y="661"/>
                </a:lnTo>
                <a:lnTo>
                  <a:pt x="846" y="650"/>
                </a:lnTo>
                <a:lnTo>
                  <a:pt x="833" y="661"/>
                </a:lnTo>
                <a:lnTo>
                  <a:pt x="822" y="661"/>
                </a:lnTo>
                <a:lnTo>
                  <a:pt x="822" y="638"/>
                </a:lnTo>
                <a:lnTo>
                  <a:pt x="810" y="624"/>
                </a:lnTo>
                <a:lnTo>
                  <a:pt x="798" y="624"/>
                </a:lnTo>
                <a:lnTo>
                  <a:pt x="785" y="651"/>
                </a:lnTo>
                <a:lnTo>
                  <a:pt x="787" y="661"/>
                </a:lnTo>
                <a:lnTo>
                  <a:pt x="776" y="661"/>
                </a:lnTo>
                <a:lnTo>
                  <a:pt x="764" y="641"/>
                </a:lnTo>
                <a:lnTo>
                  <a:pt x="755" y="628"/>
                </a:lnTo>
                <a:lnTo>
                  <a:pt x="750" y="628"/>
                </a:lnTo>
                <a:lnTo>
                  <a:pt x="750" y="567"/>
                </a:lnTo>
                <a:lnTo>
                  <a:pt x="728" y="555"/>
                </a:lnTo>
                <a:lnTo>
                  <a:pt x="728" y="494"/>
                </a:lnTo>
                <a:lnTo>
                  <a:pt x="704" y="470"/>
                </a:lnTo>
                <a:lnTo>
                  <a:pt x="717" y="457"/>
                </a:lnTo>
                <a:lnTo>
                  <a:pt x="693" y="399"/>
                </a:lnTo>
                <a:lnTo>
                  <a:pt x="693" y="308"/>
                </a:lnTo>
                <a:lnTo>
                  <a:pt x="705" y="283"/>
                </a:lnTo>
                <a:lnTo>
                  <a:pt x="693" y="270"/>
                </a:lnTo>
                <a:lnTo>
                  <a:pt x="705" y="236"/>
                </a:lnTo>
                <a:lnTo>
                  <a:pt x="706" y="198"/>
                </a:lnTo>
                <a:lnTo>
                  <a:pt x="716" y="152"/>
                </a:lnTo>
                <a:lnTo>
                  <a:pt x="704" y="140"/>
                </a:lnTo>
                <a:lnTo>
                  <a:pt x="704" y="116"/>
                </a:lnTo>
                <a:lnTo>
                  <a:pt x="693" y="80"/>
                </a:lnTo>
                <a:lnTo>
                  <a:pt x="669" y="34"/>
                </a:lnTo>
                <a:lnTo>
                  <a:pt x="659" y="24"/>
                </a:lnTo>
                <a:lnTo>
                  <a:pt x="634" y="24"/>
                </a:lnTo>
                <a:lnTo>
                  <a:pt x="634" y="48"/>
                </a:lnTo>
                <a:lnTo>
                  <a:pt x="620" y="60"/>
                </a:lnTo>
                <a:lnTo>
                  <a:pt x="598" y="71"/>
                </a:lnTo>
                <a:lnTo>
                  <a:pt x="576" y="71"/>
                </a:lnTo>
                <a:lnTo>
                  <a:pt x="562" y="59"/>
                </a:lnTo>
                <a:lnTo>
                  <a:pt x="541" y="23"/>
                </a:lnTo>
                <a:lnTo>
                  <a:pt x="528" y="0"/>
                </a:lnTo>
                <a:close/>
              </a:path>
            </a:pathLst>
          </a:custGeom>
          <a:solidFill>
            <a:srgbClr val="FFCC66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Line 45"/>
          <p:cNvSpPr>
            <a:spLocks noChangeAspect="1" noChangeShapeType="1"/>
          </p:cNvSpPr>
          <p:nvPr/>
        </p:nvSpPr>
        <p:spPr bwMode="auto">
          <a:xfrm>
            <a:off x="3422083" y="2596913"/>
            <a:ext cx="218709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Rectangle 46"/>
          <p:cNvSpPr>
            <a:spLocks noChangeAspect="1" noChangeArrowheads="1"/>
          </p:cNvSpPr>
          <p:nvPr/>
        </p:nvSpPr>
        <p:spPr bwMode="auto">
          <a:xfrm>
            <a:off x="3635298" y="2942988"/>
            <a:ext cx="1162307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>
                <a:solidFill>
                  <a:prstClr val="black"/>
                </a:solidFill>
                <a:latin typeface="Tahoma" pitchFamily="34" charset="0"/>
              </a:rPr>
              <a:t>Luxembourg</a:t>
            </a:r>
          </a:p>
        </p:txBody>
      </p:sp>
      <p:sp>
        <p:nvSpPr>
          <p:cNvPr id="96" name="Rektangel 95"/>
          <p:cNvSpPr/>
          <p:nvPr/>
        </p:nvSpPr>
        <p:spPr>
          <a:xfrm>
            <a:off x="269824" y="179198"/>
            <a:ext cx="8566878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Norway? Fairyland?</a:t>
            </a:r>
            <a:br>
              <a:rPr lang="en-US" sz="4000" dirty="0" smtClean="0">
                <a:solidFill>
                  <a:prstClr val="black"/>
                </a:solidFill>
                <a:latin typeface="Calibri"/>
              </a:rPr>
            </a:b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The world's best country to live in, but we are both rich, expensive and spoiled?? </a:t>
            </a:r>
            <a:endParaRPr lang="en-US" sz="4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Rektangel 96"/>
          <p:cNvSpPr/>
          <p:nvPr/>
        </p:nvSpPr>
        <p:spPr>
          <a:xfrm>
            <a:off x="5002968" y="2038589"/>
            <a:ext cx="39911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Climatic and weather conditions: Seasons and national differences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Population: </a:t>
            </a:r>
            <a:br>
              <a:rPr lang="en-US" sz="2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Fjords, mountains, islands, wilderness and huge distances!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Demographic conditions: </a:t>
            </a:r>
            <a:br>
              <a:rPr lang="en-US" sz="2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Scattered settlement/few urban settlements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Topographic terms: </a:t>
            </a:r>
            <a:br>
              <a:rPr lang="en-US" sz="2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Hills up and slopes down!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Rektangel 97"/>
          <p:cNvSpPr/>
          <p:nvPr/>
        </p:nvSpPr>
        <p:spPr>
          <a:xfrm>
            <a:off x="824476" y="5309368"/>
            <a:ext cx="3605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alibri"/>
              </a:rPr>
              <a:t>Population density in the countries shown above is app. 15 times above the Norwegian average… 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4" grpId="0" animBg="1"/>
      <p:bldP spid="75" grpId="0" animBg="1"/>
      <p:bldP spid="76" grpId="0" animBg="1"/>
      <p:bldP spid="77" grpId="0" animBg="1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utoUpdateAnimBg="0"/>
      <p:bldP spid="91" grpId="0" animBg="1"/>
      <p:bldP spid="92" grpId="0" animBg="1"/>
      <p:bldP spid="93" grpId="0" animBg="1"/>
      <p:bldP spid="94" grpId="0" animBg="1"/>
      <p:bldP spid="95" grpId="0" autoUpdateAnimBg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6738" y="274638"/>
            <a:ext cx="6850062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Vehicle park </a:t>
            </a:r>
            <a:r>
              <a:rPr lang="nb-NO" dirty="0" smtClean="0">
                <a:solidFill>
                  <a:schemeClr val="tx1"/>
                </a:solidFill>
              </a:rPr>
              <a:t>2012</a:t>
            </a:r>
            <a:endParaRPr lang="nb-NO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Passenger cars	       </a:t>
            </a:r>
            <a:r>
              <a:rPr lang="nb-NO" dirty="0" smtClean="0"/>
              <a:t>2.442.964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Commercial vehicles      </a:t>
            </a:r>
            <a:r>
              <a:rPr lang="nb-NO" dirty="0" smtClean="0"/>
              <a:t>424.634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Combined			  </a:t>
            </a:r>
            <a:r>
              <a:rPr lang="nb-NO" dirty="0" smtClean="0"/>
              <a:t>  38.709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Trucks				    </a:t>
            </a:r>
            <a:r>
              <a:rPr lang="nb-NO" dirty="0" smtClean="0"/>
              <a:t>79.857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Buses				    </a:t>
            </a:r>
            <a:r>
              <a:rPr lang="nb-NO" dirty="0" smtClean="0"/>
              <a:t>18.220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Agricultural tractors	  </a:t>
            </a:r>
            <a:r>
              <a:rPr lang="nb-NO" dirty="0" smtClean="0"/>
              <a:t>254.388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MC				  </a:t>
            </a:r>
            <a:r>
              <a:rPr lang="nb-NO" dirty="0" smtClean="0"/>
              <a:t>331.699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Trailer		               </a:t>
            </a:r>
            <a:r>
              <a:rPr lang="nb-NO" dirty="0" smtClean="0"/>
              <a:t>1.191.053</a:t>
            </a:r>
            <a:endParaRPr lang="en-GB" dirty="0" smtClean="0"/>
          </a:p>
          <a:p>
            <a:pPr eaLnBrk="1" hangingPunct="1"/>
            <a:endParaRPr lang="nb-N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idx="1"/>
          </p:nvPr>
        </p:nvSpPr>
        <p:spPr>
          <a:xfrm>
            <a:off x="722313" y="1412779"/>
            <a:ext cx="7772400" cy="1872207"/>
          </a:xfrm>
        </p:spPr>
        <p:txBody>
          <a:bodyPr/>
          <a:lstStyle/>
          <a:p>
            <a:r>
              <a:rPr lang="en-US" sz="2800" b="1" dirty="0" smtClean="0"/>
              <a:t>At the end of 2012, the average age of Norwegian passenger cars was 10.5 years. The average in selected EU countries was 8.3 years in 2010. </a:t>
            </a:r>
            <a:endParaRPr lang="nb-NO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Sylinder 13"/>
          <p:cNvSpPr txBox="1"/>
          <p:nvPr/>
        </p:nvSpPr>
        <p:spPr>
          <a:xfrm>
            <a:off x="1148693" y="258673"/>
            <a:ext cx="9026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Car price, VAT and Tax - in percent of total price</a:t>
            </a:r>
            <a:endParaRPr lang="en-US" sz="3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5" name="Diagra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88086610"/>
              </p:ext>
            </p:extLst>
          </p:nvPr>
        </p:nvGraphicFramePr>
        <p:xfrm>
          <a:off x="1427732" y="980728"/>
          <a:ext cx="60291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kstSylinder 4"/>
          <p:cNvSpPr txBox="1"/>
          <p:nvPr/>
        </p:nvSpPr>
        <p:spPr>
          <a:xfrm>
            <a:off x="2706462" y="5326998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61 %</a:t>
            </a:r>
          </a:p>
        </p:txBody>
      </p:sp>
      <p:sp>
        <p:nvSpPr>
          <p:cNvPr id="17" name="TekstSylinder 6"/>
          <p:cNvSpPr txBox="1"/>
          <p:nvPr/>
        </p:nvSpPr>
        <p:spPr>
          <a:xfrm>
            <a:off x="2706462" y="4393548"/>
            <a:ext cx="383686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19%</a:t>
            </a:r>
          </a:p>
        </p:txBody>
      </p:sp>
      <p:sp>
        <p:nvSpPr>
          <p:cNvPr id="18" name="TekstSylinder 7"/>
          <p:cNvSpPr txBox="1"/>
          <p:nvPr/>
        </p:nvSpPr>
        <p:spPr>
          <a:xfrm>
            <a:off x="2699319" y="4717398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21 %</a:t>
            </a:r>
          </a:p>
        </p:txBody>
      </p:sp>
      <p:sp>
        <p:nvSpPr>
          <p:cNvPr id="19" name="TekstSylinder 8"/>
          <p:cNvSpPr txBox="1"/>
          <p:nvPr/>
        </p:nvSpPr>
        <p:spPr>
          <a:xfrm>
            <a:off x="4478112" y="3564871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28 %</a:t>
            </a:r>
          </a:p>
        </p:txBody>
      </p:sp>
      <p:sp>
        <p:nvSpPr>
          <p:cNvPr id="20" name="TekstSylinder 9"/>
          <p:cNvSpPr txBox="1"/>
          <p:nvPr/>
        </p:nvSpPr>
        <p:spPr>
          <a:xfrm>
            <a:off x="4485257" y="4203048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20 %</a:t>
            </a:r>
          </a:p>
        </p:txBody>
      </p:sp>
      <p:sp>
        <p:nvSpPr>
          <p:cNvPr id="21" name="TekstSylinder 11"/>
          <p:cNvSpPr txBox="1"/>
          <p:nvPr/>
        </p:nvSpPr>
        <p:spPr>
          <a:xfrm>
            <a:off x="6278338" y="3374371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20 %</a:t>
            </a:r>
          </a:p>
        </p:txBody>
      </p:sp>
      <p:sp>
        <p:nvSpPr>
          <p:cNvPr id="22" name="TekstSylinder 12"/>
          <p:cNvSpPr txBox="1"/>
          <p:nvPr/>
        </p:nvSpPr>
        <p:spPr>
          <a:xfrm>
            <a:off x="6285482" y="4793598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43 %</a:t>
            </a:r>
          </a:p>
        </p:txBody>
      </p:sp>
      <p:sp>
        <p:nvSpPr>
          <p:cNvPr id="23" name="TekstSylinder 13"/>
          <p:cNvSpPr txBox="1"/>
          <p:nvPr/>
        </p:nvSpPr>
        <p:spPr>
          <a:xfrm>
            <a:off x="6285482" y="2040873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37 %</a:t>
            </a:r>
          </a:p>
        </p:txBody>
      </p:sp>
      <p:sp>
        <p:nvSpPr>
          <p:cNvPr id="24" name="TekstSylinder 14"/>
          <p:cNvSpPr txBox="1"/>
          <p:nvPr/>
        </p:nvSpPr>
        <p:spPr>
          <a:xfrm>
            <a:off x="4492401" y="5069823"/>
            <a:ext cx="423761" cy="21120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36000" tIns="36000" rIns="36000" bIns="36000" rtlCol="0" anchor="ctr" anchorCtr="0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sz="9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52 %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9650" y="720335"/>
            <a:ext cx="834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b-NO" dirty="0" err="1" smtClean="0">
                <a:solidFill>
                  <a:prstClr val="black"/>
                </a:solidFill>
                <a:latin typeface="Calibri"/>
              </a:rPr>
              <a:t>Electrical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Vehicles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0% VAT, 0% TAX,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free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parking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free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TOLL, bus/taxi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lane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nb-NO" dirty="0" err="1" smtClean="0">
                <a:solidFill>
                  <a:prstClr val="black"/>
                </a:solidFill>
                <a:latin typeface="Calibri"/>
              </a:rPr>
              <a:t>advantage</a:t>
            </a:r>
            <a:r>
              <a:rPr lang="nb-NO" dirty="0" smtClean="0">
                <a:solidFill>
                  <a:prstClr val="black"/>
                </a:solidFill>
                <a:latin typeface="Calibri"/>
              </a:rPr>
              <a:t> etc.</a:t>
            </a:r>
            <a:endParaRPr lang="nb-NO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ABL wish you a good meeting!</a:t>
            </a:r>
            <a:endParaRPr lang="nb-NO" sz="4800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_ABL2">
  <a:themeElements>
    <a:clrScheme name="Test_ABL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st_ABL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st_ABL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st_ABL2">
  <a:themeElements>
    <a:clrScheme name="Test_ABL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st_ABL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st_ABL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ABL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_ABL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Test_ABL2</Template>
  <TotalTime>213</TotalTime>
  <Words>148</Words>
  <Application>Microsoft Office PowerPoint</Application>
  <PresentationFormat>On-screen Show (4:3)</PresentationFormat>
  <Paragraphs>56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Test_ABL2</vt:lpstr>
      <vt:lpstr>Office Theme</vt:lpstr>
      <vt:lpstr>1_Office Theme</vt:lpstr>
      <vt:lpstr>1_Test_ABL2</vt:lpstr>
      <vt:lpstr>Welcome to Oslo</vt:lpstr>
      <vt:lpstr>Norway</vt:lpstr>
      <vt:lpstr>Distances</vt:lpstr>
      <vt:lpstr>Slide 4</vt:lpstr>
      <vt:lpstr>Vehicle park 2012</vt:lpstr>
      <vt:lpstr>Slide 6</vt:lpstr>
      <vt:lpstr>Slide 7</vt:lpstr>
      <vt:lpstr>ABL wish you a good meeting!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Greta Bjerke</dc:creator>
  <cp:lastModifiedBy>philippe.vogt</cp:lastModifiedBy>
  <cp:revision>15</cp:revision>
  <dcterms:created xsi:type="dcterms:W3CDTF">2006-10-27T13:08:54Z</dcterms:created>
  <dcterms:modified xsi:type="dcterms:W3CDTF">2013-08-06T14:01:21Z</dcterms:modified>
</cp:coreProperties>
</file>