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72" r:id="rId1"/>
  </p:sldMasterIdLst>
  <p:notesMasterIdLst>
    <p:notesMasterId r:id="rId21"/>
  </p:notesMasterIdLst>
  <p:handoutMasterIdLst>
    <p:handoutMasterId r:id="rId22"/>
  </p:handoutMasterIdLst>
  <p:sldIdLst>
    <p:sldId id="261" r:id="rId2"/>
    <p:sldId id="286" r:id="rId3"/>
    <p:sldId id="287" r:id="rId4"/>
    <p:sldId id="288" r:id="rId5"/>
    <p:sldId id="289" r:id="rId6"/>
    <p:sldId id="302" r:id="rId7"/>
    <p:sldId id="290" r:id="rId8"/>
    <p:sldId id="295" r:id="rId9"/>
    <p:sldId id="300" r:id="rId10"/>
    <p:sldId id="301" r:id="rId11"/>
    <p:sldId id="299" r:id="rId12"/>
    <p:sldId id="292" r:id="rId13"/>
    <p:sldId id="303" r:id="rId14"/>
    <p:sldId id="280" r:id="rId15"/>
    <p:sldId id="281" r:id="rId16"/>
    <p:sldId id="305" r:id="rId17"/>
    <p:sldId id="283" r:id="rId18"/>
    <p:sldId id="306" r:id="rId19"/>
    <p:sldId id="304" r:id="rId20"/>
  </p:sldIdLst>
  <p:sldSz cx="9144000" cy="6858000" type="screen4x3"/>
  <p:notesSz cx="6648450" cy="98504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CFD4"/>
  </p:clrMru>
</p:presentationPr>
</file>

<file path=ppt/tableStyles.xml><?xml version="1.0" encoding="utf-8"?>
<a:tblStyleLst xmlns:a="http://schemas.openxmlformats.org/drawingml/2006/main" def="{5C22544A-7EE6-4342-B048-85BDC9FD1C3A}">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28" autoAdjust="0"/>
  </p:normalViewPr>
  <p:slideViewPr>
    <p:cSldViewPr>
      <p:cViewPr varScale="1">
        <p:scale>
          <a:sx n="95" d="100"/>
          <a:sy n="95" d="100"/>
        </p:scale>
        <p:origin x="-3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208" y="-96"/>
      </p:cViewPr>
      <p:guideLst>
        <p:guide orient="horz" pos="3102"/>
        <p:guide pos="209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A99C0-4AF9-4958-B0C8-BC24A33FB32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de-DE"/>
        </a:p>
      </dgm:t>
    </dgm:pt>
    <dgm:pt modelId="{AD87DC38-BBE8-4129-A4C7-9FAD735F8F53}">
      <dgm:prSet custT="1"/>
      <dgm:spPr>
        <a:ln>
          <a:solidFill>
            <a:schemeClr val="accent1"/>
          </a:solidFill>
        </a:ln>
      </dgm:spPr>
      <dgm:t>
        <a:bodyPr/>
        <a:lstStyle/>
        <a:p>
          <a:pPr rtl="0"/>
          <a:r>
            <a:rPr lang="de-DE" sz="1400" dirty="0" err="1" smtClean="0"/>
            <a:t>aftermarket</a:t>
          </a:r>
          <a:r>
            <a:rPr lang="de-DE" sz="1400" dirty="0" smtClean="0"/>
            <a:t> </a:t>
          </a:r>
          <a:r>
            <a:rPr lang="de-DE" sz="1400" dirty="0" err="1" smtClean="0"/>
            <a:t>structure</a:t>
          </a:r>
          <a:r>
            <a:rPr lang="de-DE" sz="1400" dirty="0" smtClean="0"/>
            <a:t> </a:t>
          </a:r>
          <a:r>
            <a:rPr lang="de-DE" sz="1400" dirty="0" err="1" smtClean="0"/>
            <a:t>data</a:t>
          </a:r>
          <a:r>
            <a:rPr lang="de-DE" sz="1400" dirty="0" smtClean="0"/>
            <a:t> </a:t>
          </a:r>
          <a:r>
            <a:rPr lang="de-DE" sz="1400" dirty="0" err="1" smtClean="0"/>
            <a:t>research</a:t>
          </a:r>
          <a:endParaRPr lang="de-DE" sz="1400" dirty="0"/>
        </a:p>
      </dgm:t>
    </dgm:pt>
    <dgm:pt modelId="{78EE805C-42AF-40D1-9F97-CE0FEABEDEB1}" type="parTrans" cxnId="{196CCBD2-14BE-4578-91D8-6FCFE9E9F471}">
      <dgm:prSet/>
      <dgm:spPr/>
      <dgm:t>
        <a:bodyPr/>
        <a:lstStyle/>
        <a:p>
          <a:endParaRPr lang="de-DE"/>
        </a:p>
      </dgm:t>
    </dgm:pt>
    <dgm:pt modelId="{A4A09DB7-949F-4A3B-A7DC-DE72FBB906D0}" type="sibTrans" cxnId="{196CCBD2-14BE-4578-91D8-6FCFE9E9F471}">
      <dgm:prSet/>
      <dgm:spPr/>
      <dgm:t>
        <a:bodyPr/>
        <a:lstStyle/>
        <a:p>
          <a:endParaRPr lang="de-DE"/>
        </a:p>
      </dgm:t>
    </dgm:pt>
    <dgm:pt modelId="{67F78052-64BB-4A07-990B-C4055F288839}" type="pres">
      <dgm:prSet presAssocID="{0B7A99C0-4AF9-4958-B0C8-BC24A33FB321}" presName="CompostProcess" presStyleCnt="0">
        <dgm:presLayoutVars>
          <dgm:dir/>
          <dgm:resizeHandles val="exact"/>
        </dgm:presLayoutVars>
      </dgm:prSet>
      <dgm:spPr/>
      <dgm:t>
        <a:bodyPr/>
        <a:lstStyle/>
        <a:p>
          <a:endParaRPr lang="de-DE"/>
        </a:p>
      </dgm:t>
    </dgm:pt>
    <dgm:pt modelId="{4ACEF434-8111-4FED-B215-ACBA08ED8EEC}" type="pres">
      <dgm:prSet presAssocID="{0B7A99C0-4AF9-4958-B0C8-BC24A33FB321}" presName="arrow" presStyleLbl="bgShp" presStyleIdx="0" presStyleCnt="1" custScaleX="117647"/>
      <dgm:spPr/>
    </dgm:pt>
    <dgm:pt modelId="{DA8E4C1B-3208-4B46-AB9A-72EF5E918191}" type="pres">
      <dgm:prSet presAssocID="{0B7A99C0-4AF9-4958-B0C8-BC24A33FB321}" presName="linearProcess" presStyleCnt="0"/>
      <dgm:spPr/>
    </dgm:pt>
    <dgm:pt modelId="{D52BABDB-F68D-485D-BE8F-EE1903FB28DA}" type="pres">
      <dgm:prSet presAssocID="{AD87DC38-BBE8-4129-A4C7-9FAD735F8F53}" presName="textNode" presStyleLbl="node1" presStyleIdx="0" presStyleCnt="1">
        <dgm:presLayoutVars>
          <dgm:bulletEnabled val="1"/>
        </dgm:presLayoutVars>
      </dgm:prSet>
      <dgm:spPr/>
      <dgm:t>
        <a:bodyPr/>
        <a:lstStyle/>
        <a:p>
          <a:endParaRPr lang="de-DE"/>
        </a:p>
      </dgm:t>
    </dgm:pt>
  </dgm:ptLst>
  <dgm:cxnLst>
    <dgm:cxn modelId="{C87C0630-631A-4936-B03D-2B21DA54B976}" type="presOf" srcId="{0B7A99C0-4AF9-4958-B0C8-BC24A33FB321}" destId="{67F78052-64BB-4A07-990B-C4055F288839}" srcOrd="0" destOrd="0" presId="urn:microsoft.com/office/officeart/2005/8/layout/hProcess9"/>
    <dgm:cxn modelId="{196CCBD2-14BE-4578-91D8-6FCFE9E9F471}" srcId="{0B7A99C0-4AF9-4958-B0C8-BC24A33FB321}" destId="{AD87DC38-BBE8-4129-A4C7-9FAD735F8F53}" srcOrd="0" destOrd="0" parTransId="{78EE805C-42AF-40D1-9F97-CE0FEABEDEB1}" sibTransId="{A4A09DB7-949F-4A3B-A7DC-DE72FBB906D0}"/>
    <dgm:cxn modelId="{C3F58CDE-F134-4EF7-A7FE-3DBF877E2ACC}" type="presOf" srcId="{AD87DC38-BBE8-4129-A4C7-9FAD735F8F53}" destId="{D52BABDB-F68D-485D-BE8F-EE1903FB28DA}" srcOrd="0" destOrd="0" presId="urn:microsoft.com/office/officeart/2005/8/layout/hProcess9"/>
    <dgm:cxn modelId="{57970FE5-C2DB-4AF4-8A8F-46B79DEFA51E}" type="presParOf" srcId="{67F78052-64BB-4A07-990B-C4055F288839}" destId="{4ACEF434-8111-4FED-B215-ACBA08ED8EEC}" srcOrd="0" destOrd="0" presId="urn:microsoft.com/office/officeart/2005/8/layout/hProcess9"/>
    <dgm:cxn modelId="{AED17499-533D-4C8B-88A5-40A8021B590F}" type="presParOf" srcId="{67F78052-64BB-4A07-990B-C4055F288839}" destId="{DA8E4C1B-3208-4B46-AB9A-72EF5E918191}" srcOrd="1" destOrd="0" presId="urn:microsoft.com/office/officeart/2005/8/layout/hProcess9"/>
    <dgm:cxn modelId="{B3219FD4-B9EE-4631-B98B-2244100DC86B}" type="presParOf" srcId="{DA8E4C1B-3208-4B46-AB9A-72EF5E918191}" destId="{D52BABDB-F68D-485D-BE8F-EE1903FB28DA}"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D544AD-9820-4A8E-A3E1-289CAD57C85C}"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de-DE"/>
        </a:p>
      </dgm:t>
    </dgm:pt>
    <dgm:pt modelId="{FEC30F65-7225-469B-9F3F-7E32CD5AC880}">
      <dgm:prSet custT="1"/>
      <dgm:spPr>
        <a:ln>
          <a:solidFill>
            <a:schemeClr val="accent1"/>
          </a:solidFill>
        </a:ln>
      </dgm:spPr>
      <dgm:t>
        <a:bodyPr/>
        <a:lstStyle/>
        <a:p>
          <a:pPr rtl="0"/>
          <a:r>
            <a:rPr lang="de-DE" sz="1400" dirty="0" err="1" smtClean="0"/>
            <a:t>Product</a:t>
          </a:r>
          <a:r>
            <a:rPr lang="de-DE" sz="1400" dirty="0" smtClean="0"/>
            <a:t> </a:t>
          </a:r>
          <a:r>
            <a:rPr lang="de-DE" sz="1400" dirty="0" err="1" smtClean="0"/>
            <a:t>and</a:t>
          </a:r>
          <a:r>
            <a:rPr lang="de-DE" sz="1400" dirty="0" smtClean="0"/>
            <a:t> </a:t>
          </a:r>
          <a:r>
            <a:rPr lang="de-DE" sz="1400" dirty="0" err="1" smtClean="0"/>
            <a:t>sales</a:t>
          </a:r>
          <a:r>
            <a:rPr lang="de-DE" sz="1400" dirty="0" smtClean="0"/>
            <a:t>  </a:t>
          </a:r>
          <a:r>
            <a:rPr lang="de-DE" sz="1400" dirty="0" err="1" smtClean="0"/>
            <a:t>data</a:t>
          </a:r>
          <a:r>
            <a:rPr lang="de-DE" sz="1400" dirty="0" smtClean="0"/>
            <a:t> </a:t>
          </a:r>
          <a:r>
            <a:rPr lang="de-DE" sz="1400" dirty="0" err="1" smtClean="0"/>
            <a:t>collecting</a:t>
          </a:r>
          <a:endParaRPr lang="de-DE" sz="1400" dirty="0"/>
        </a:p>
      </dgm:t>
    </dgm:pt>
    <dgm:pt modelId="{6BF80B24-A7B8-404A-957F-21B637EEFC21}" type="parTrans" cxnId="{1596D4AC-F608-4216-BC38-4A0036EAFFC0}">
      <dgm:prSet/>
      <dgm:spPr/>
      <dgm:t>
        <a:bodyPr/>
        <a:lstStyle/>
        <a:p>
          <a:endParaRPr lang="de-DE"/>
        </a:p>
      </dgm:t>
    </dgm:pt>
    <dgm:pt modelId="{7FBF0EC1-F123-4190-8668-7F4D9D4C86B2}" type="sibTrans" cxnId="{1596D4AC-F608-4216-BC38-4A0036EAFFC0}">
      <dgm:prSet/>
      <dgm:spPr/>
      <dgm:t>
        <a:bodyPr/>
        <a:lstStyle/>
        <a:p>
          <a:endParaRPr lang="de-DE"/>
        </a:p>
      </dgm:t>
    </dgm:pt>
    <dgm:pt modelId="{72DF2812-3413-48D6-8BB6-A001CC48A61F}" type="pres">
      <dgm:prSet presAssocID="{4BD544AD-9820-4A8E-A3E1-289CAD57C85C}" presName="CompostProcess" presStyleCnt="0">
        <dgm:presLayoutVars>
          <dgm:dir/>
          <dgm:resizeHandles val="exact"/>
        </dgm:presLayoutVars>
      </dgm:prSet>
      <dgm:spPr/>
      <dgm:t>
        <a:bodyPr/>
        <a:lstStyle/>
        <a:p>
          <a:endParaRPr lang="de-DE"/>
        </a:p>
      </dgm:t>
    </dgm:pt>
    <dgm:pt modelId="{06F2BEBB-70B1-4B77-B744-78D3B20E6963}" type="pres">
      <dgm:prSet presAssocID="{4BD544AD-9820-4A8E-A3E1-289CAD57C85C}" presName="arrow" presStyleLbl="bgShp" presStyleIdx="0" presStyleCnt="1" custScaleX="117647"/>
      <dgm:spPr/>
    </dgm:pt>
    <dgm:pt modelId="{2B510D22-4AB7-404A-8FF7-4377BB07FBF4}" type="pres">
      <dgm:prSet presAssocID="{4BD544AD-9820-4A8E-A3E1-289CAD57C85C}" presName="linearProcess" presStyleCnt="0"/>
      <dgm:spPr/>
    </dgm:pt>
    <dgm:pt modelId="{9264DA55-7E4F-44BD-BAC4-7C848CF9711D}" type="pres">
      <dgm:prSet presAssocID="{FEC30F65-7225-469B-9F3F-7E32CD5AC880}" presName="textNode" presStyleLbl="node1" presStyleIdx="0" presStyleCnt="1" custScaleY="98837">
        <dgm:presLayoutVars>
          <dgm:bulletEnabled val="1"/>
        </dgm:presLayoutVars>
      </dgm:prSet>
      <dgm:spPr/>
      <dgm:t>
        <a:bodyPr/>
        <a:lstStyle/>
        <a:p>
          <a:endParaRPr lang="de-DE"/>
        </a:p>
      </dgm:t>
    </dgm:pt>
  </dgm:ptLst>
  <dgm:cxnLst>
    <dgm:cxn modelId="{97A1FEFE-EFE3-42DA-AD9B-118FEA247F3D}" type="presOf" srcId="{4BD544AD-9820-4A8E-A3E1-289CAD57C85C}" destId="{72DF2812-3413-48D6-8BB6-A001CC48A61F}" srcOrd="0" destOrd="0" presId="urn:microsoft.com/office/officeart/2005/8/layout/hProcess9"/>
    <dgm:cxn modelId="{31B74D52-8F35-409A-A09F-A250CA8579CD}" type="presOf" srcId="{FEC30F65-7225-469B-9F3F-7E32CD5AC880}" destId="{9264DA55-7E4F-44BD-BAC4-7C848CF9711D}" srcOrd="0" destOrd="0" presId="urn:microsoft.com/office/officeart/2005/8/layout/hProcess9"/>
    <dgm:cxn modelId="{1596D4AC-F608-4216-BC38-4A0036EAFFC0}" srcId="{4BD544AD-9820-4A8E-A3E1-289CAD57C85C}" destId="{FEC30F65-7225-469B-9F3F-7E32CD5AC880}" srcOrd="0" destOrd="0" parTransId="{6BF80B24-A7B8-404A-957F-21B637EEFC21}" sibTransId="{7FBF0EC1-F123-4190-8668-7F4D9D4C86B2}"/>
    <dgm:cxn modelId="{15FED02F-0296-4ABD-ADF8-2E098FF8AF27}" type="presParOf" srcId="{72DF2812-3413-48D6-8BB6-A001CC48A61F}" destId="{06F2BEBB-70B1-4B77-B744-78D3B20E6963}" srcOrd="0" destOrd="0" presId="urn:microsoft.com/office/officeart/2005/8/layout/hProcess9"/>
    <dgm:cxn modelId="{879573AF-81AC-4DD4-ABDD-E8DE1DE5340B}" type="presParOf" srcId="{72DF2812-3413-48D6-8BB6-A001CC48A61F}" destId="{2B510D22-4AB7-404A-8FF7-4377BB07FBF4}" srcOrd="1" destOrd="0" presId="urn:microsoft.com/office/officeart/2005/8/layout/hProcess9"/>
    <dgm:cxn modelId="{B8018C36-C775-40D1-81C9-DBEA83AD023D}" type="presParOf" srcId="{2B510D22-4AB7-404A-8FF7-4377BB07FBF4}" destId="{9264DA55-7E4F-44BD-BAC4-7C848CF9711D}" srcOrd="0" destOrd="0" presId="urn:microsoft.com/office/officeart/2005/8/layout/hProcess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FF255D-7F97-48FE-B848-106611238F49}"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de-DE"/>
        </a:p>
      </dgm:t>
    </dgm:pt>
    <dgm:pt modelId="{2EB11565-2F8D-4D15-9527-57E824543DB8}">
      <dgm:prSet custT="1"/>
      <dgm:spPr>
        <a:ln>
          <a:solidFill>
            <a:schemeClr val="accent1"/>
          </a:solidFill>
        </a:ln>
      </dgm:spPr>
      <dgm:t>
        <a:bodyPr/>
        <a:lstStyle/>
        <a:p>
          <a:pPr rtl="0"/>
          <a:r>
            <a:rPr lang="de-DE" sz="1050" dirty="0" err="1" smtClean="0"/>
            <a:t>Product</a:t>
          </a:r>
          <a:r>
            <a:rPr lang="de-DE" sz="1050" dirty="0" smtClean="0"/>
            <a:t> </a:t>
          </a:r>
          <a:r>
            <a:rPr lang="de-DE" sz="1050" dirty="0" err="1" smtClean="0"/>
            <a:t>and</a:t>
          </a:r>
          <a:r>
            <a:rPr lang="de-DE" sz="1050" dirty="0" smtClean="0"/>
            <a:t> </a:t>
          </a:r>
          <a:r>
            <a:rPr lang="de-DE" sz="1050" dirty="0" err="1" smtClean="0"/>
            <a:t>sales</a:t>
          </a:r>
          <a:r>
            <a:rPr lang="de-DE" sz="1050" dirty="0" smtClean="0"/>
            <a:t> </a:t>
          </a:r>
          <a:r>
            <a:rPr lang="de-DE" sz="1050" dirty="0" err="1" smtClean="0"/>
            <a:t>data</a:t>
          </a:r>
          <a:r>
            <a:rPr lang="de-DE" sz="1050" dirty="0" smtClean="0"/>
            <a:t> </a:t>
          </a:r>
          <a:r>
            <a:rPr lang="de-DE" sz="1050" dirty="0" err="1" smtClean="0"/>
            <a:t>evaluation</a:t>
          </a:r>
          <a:r>
            <a:rPr lang="de-DE" sz="1050" dirty="0" smtClean="0"/>
            <a:t> </a:t>
          </a:r>
          <a:endParaRPr lang="de-DE" sz="1050" dirty="0"/>
        </a:p>
      </dgm:t>
    </dgm:pt>
    <dgm:pt modelId="{8F5BB823-18B6-40E4-A904-4C3E144B0DED}" type="parTrans" cxnId="{F6C2972D-C8C5-48F7-A725-55A1BB5B6F82}">
      <dgm:prSet/>
      <dgm:spPr/>
      <dgm:t>
        <a:bodyPr/>
        <a:lstStyle/>
        <a:p>
          <a:endParaRPr lang="de-DE"/>
        </a:p>
      </dgm:t>
    </dgm:pt>
    <dgm:pt modelId="{7D0B814F-FC3F-4E03-97F0-29478F293511}" type="sibTrans" cxnId="{F6C2972D-C8C5-48F7-A725-55A1BB5B6F82}">
      <dgm:prSet/>
      <dgm:spPr/>
      <dgm:t>
        <a:bodyPr/>
        <a:lstStyle/>
        <a:p>
          <a:endParaRPr lang="de-DE"/>
        </a:p>
      </dgm:t>
    </dgm:pt>
    <dgm:pt modelId="{8C13929A-C64C-4554-93B5-ADCD65A1A5BD}">
      <dgm:prSet custT="1"/>
      <dgm:spPr>
        <a:ln>
          <a:solidFill>
            <a:schemeClr val="accent1"/>
          </a:solidFill>
        </a:ln>
      </dgm:spPr>
      <dgm:t>
        <a:bodyPr/>
        <a:lstStyle/>
        <a:p>
          <a:pPr rtl="0"/>
          <a:r>
            <a:rPr lang="de-DE" sz="1000" dirty="0" smtClean="0"/>
            <a:t>1. </a:t>
          </a:r>
          <a:r>
            <a:rPr lang="de-DE" sz="1000" dirty="0" err="1" smtClean="0"/>
            <a:t>Step</a:t>
          </a:r>
          <a:endParaRPr lang="de-DE" sz="1000" dirty="0" smtClean="0"/>
        </a:p>
        <a:p>
          <a:pPr rtl="0"/>
          <a:r>
            <a:rPr lang="de-DE" sz="1000" dirty="0" smtClean="0"/>
            <a:t>top down </a:t>
          </a:r>
          <a:r>
            <a:rPr lang="de-DE" sz="1000" dirty="0" err="1" smtClean="0"/>
            <a:t>method</a:t>
          </a:r>
          <a:endParaRPr lang="de-DE" sz="1000" dirty="0"/>
        </a:p>
      </dgm:t>
    </dgm:pt>
    <dgm:pt modelId="{B6CC00DB-6CD3-4349-82EF-BD34E59C4137}" type="parTrans" cxnId="{FFBF9B46-6A69-4A0B-815B-23E0BAE5D0C1}">
      <dgm:prSet/>
      <dgm:spPr/>
      <dgm:t>
        <a:bodyPr/>
        <a:lstStyle/>
        <a:p>
          <a:endParaRPr lang="de-DE"/>
        </a:p>
      </dgm:t>
    </dgm:pt>
    <dgm:pt modelId="{0D7DC039-BDE0-4175-8D3B-F8273FB30F0F}" type="sibTrans" cxnId="{FFBF9B46-6A69-4A0B-815B-23E0BAE5D0C1}">
      <dgm:prSet/>
      <dgm:spPr/>
      <dgm:t>
        <a:bodyPr/>
        <a:lstStyle/>
        <a:p>
          <a:endParaRPr lang="de-DE"/>
        </a:p>
      </dgm:t>
    </dgm:pt>
    <dgm:pt modelId="{B14EB337-00A1-4D56-AE60-2165FF727B0D}" type="pres">
      <dgm:prSet presAssocID="{C6FF255D-7F97-48FE-B848-106611238F49}" presName="CompostProcess" presStyleCnt="0">
        <dgm:presLayoutVars>
          <dgm:dir/>
          <dgm:resizeHandles val="exact"/>
        </dgm:presLayoutVars>
      </dgm:prSet>
      <dgm:spPr/>
      <dgm:t>
        <a:bodyPr/>
        <a:lstStyle/>
        <a:p>
          <a:endParaRPr lang="de-DE"/>
        </a:p>
      </dgm:t>
    </dgm:pt>
    <dgm:pt modelId="{C2823EB7-D637-420E-8AEB-70395D1E4651}" type="pres">
      <dgm:prSet presAssocID="{C6FF255D-7F97-48FE-B848-106611238F49}" presName="arrow" presStyleLbl="bgShp" presStyleIdx="0" presStyleCnt="1"/>
      <dgm:spPr/>
    </dgm:pt>
    <dgm:pt modelId="{F2A7F229-3149-4CE2-9BD6-FBF3062F5C07}" type="pres">
      <dgm:prSet presAssocID="{C6FF255D-7F97-48FE-B848-106611238F49}" presName="linearProcess" presStyleCnt="0"/>
      <dgm:spPr/>
    </dgm:pt>
    <dgm:pt modelId="{CA3914CF-22A5-4271-BE77-CBA0F50D6886}" type="pres">
      <dgm:prSet presAssocID="{2EB11565-2F8D-4D15-9527-57E824543DB8}" presName="textNode" presStyleLbl="node1" presStyleIdx="0" presStyleCnt="2" custScaleX="110138" custScaleY="97675" custLinFactNeighborX="-704" custLinFactNeighborY="-581">
        <dgm:presLayoutVars>
          <dgm:bulletEnabled val="1"/>
        </dgm:presLayoutVars>
      </dgm:prSet>
      <dgm:spPr/>
      <dgm:t>
        <a:bodyPr/>
        <a:lstStyle/>
        <a:p>
          <a:endParaRPr lang="de-DE"/>
        </a:p>
      </dgm:t>
    </dgm:pt>
    <dgm:pt modelId="{33FFC224-4FC2-4C81-B26A-12D98FB0F1CA}" type="pres">
      <dgm:prSet presAssocID="{7D0B814F-FC3F-4E03-97F0-29478F293511}" presName="sibTrans" presStyleCnt="0"/>
      <dgm:spPr/>
    </dgm:pt>
    <dgm:pt modelId="{AE2044C4-9529-4146-BF6B-1394834DC4DE}" type="pres">
      <dgm:prSet presAssocID="{8C13929A-C64C-4554-93B5-ADCD65A1A5BD}" presName="textNode" presStyleLbl="node1" presStyleIdx="1" presStyleCnt="2">
        <dgm:presLayoutVars>
          <dgm:bulletEnabled val="1"/>
        </dgm:presLayoutVars>
      </dgm:prSet>
      <dgm:spPr/>
      <dgm:t>
        <a:bodyPr/>
        <a:lstStyle/>
        <a:p>
          <a:endParaRPr lang="de-DE"/>
        </a:p>
      </dgm:t>
    </dgm:pt>
  </dgm:ptLst>
  <dgm:cxnLst>
    <dgm:cxn modelId="{0BF2BE6D-CCA3-4597-84A4-1C7D8B4A5BAE}" type="presOf" srcId="{8C13929A-C64C-4554-93B5-ADCD65A1A5BD}" destId="{AE2044C4-9529-4146-BF6B-1394834DC4DE}" srcOrd="0" destOrd="0" presId="urn:microsoft.com/office/officeart/2005/8/layout/hProcess9"/>
    <dgm:cxn modelId="{63ED48E2-C420-4E4D-A0C3-0AD3E0DDCD69}" type="presOf" srcId="{C6FF255D-7F97-48FE-B848-106611238F49}" destId="{B14EB337-00A1-4D56-AE60-2165FF727B0D}" srcOrd="0" destOrd="0" presId="urn:microsoft.com/office/officeart/2005/8/layout/hProcess9"/>
    <dgm:cxn modelId="{F6C2972D-C8C5-48F7-A725-55A1BB5B6F82}" srcId="{C6FF255D-7F97-48FE-B848-106611238F49}" destId="{2EB11565-2F8D-4D15-9527-57E824543DB8}" srcOrd="0" destOrd="0" parTransId="{8F5BB823-18B6-40E4-A904-4C3E144B0DED}" sibTransId="{7D0B814F-FC3F-4E03-97F0-29478F293511}"/>
    <dgm:cxn modelId="{FFBF9B46-6A69-4A0B-815B-23E0BAE5D0C1}" srcId="{C6FF255D-7F97-48FE-B848-106611238F49}" destId="{8C13929A-C64C-4554-93B5-ADCD65A1A5BD}" srcOrd="1" destOrd="0" parTransId="{B6CC00DB-6CD3-4349-82EF-BD34E59C4137}" sibTransId="{0D7DC039-BDE0-4175-8D3B-F8273FB30F0F}"/>
    <dgm:cxn modelId="{C92316E5-1B98-4ED8-A739-271231EDFB15}" type="presOf" srcId="{2EB11565-2F8D-4D15-9527-57E824543DB8}" destId="{CA3914CF-22A5-4271-BE77-CBA0F50D6886}" srcOrd="0" destOrd="0" presId="urn:microsoft.com/office/officeart/2005/8/layout/hProcess9"/>
    <dgm:cxn modelId="{595B2650-7369-430A-B945-83529023A926}" type="presParOf" srcId="{B14EB337-00A1-4D56-AE60-2165FF727B0D}" destId="{C2823EB7-D637-420E-8AEB-70395D1E4651}" srcOrd="0" destOrd="0" presId="urn:microsoft.com/office/officeart/2005/8/layout/hProcess9"/>
    <dgm:cxn modelId="{96DE6E43-B713-4FBE-9B0A-0E5F1065866B}" type="presParOf" srcId="{B14EB337-00A1-4D56-AE60-2165FF727B0D}" destId="{F2A7F229-3149-4CE2-9BD6-FBF3062F5C07}" srcOrd="1" destOrd="0" presId="urn:microsoft.com/office/officeart/2005/8/layout/hProcess9"/>
    <dgm:cxn modelId="{1247F737-0E49-4C2A-937C-CFF8191136C9}" type="presParOf" srcId="{F2A7F229-3149-4CE2-9BD6-FBF3062F5C07}" destId="{CA3914CF-22A5-4271-BE77-CBA0F50D6886}" srcOrd="0" destOrd="0" presId="urn:microsoft.com/office/officeart/2005/8/layout/hProcess9"/>
    <dgm:cxn modelId="{82815207-6257-4A88-8E40-DB2E5BF8E0F7}" type="presParOf" srcId="{F2A7F229-3149-4CE2-9BD6-FBF3062F5C07}" destId="{33FFC224-4FC2-4C81-B26A-12D98FB0F1CA}" srcOrd="1" destOrd="0" presId="urn:microsoft.com/office/officeart/2005/8/layout/hProcess9"/>
    <dgm:cxn modelId="{9BDCF6BB-0C74-4DCE-AFBE-3A1D1AF65370}" type="presParOf" srcId="{F2A7F229-3149-4CE2-9BD6-FBF3062F5C07}" destId="{AE2044C4-9529-4146-BF6B-1394834DC4DE}" srcOrd="2" destOrd="0" presId="urn:microsoft.com/office/officeart/2005/8/layout/hProcess9"/>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5AD440-78B6-46B0-9C5C-93D3CC9ACFD6}"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de-DE"/>
        </a:p>
      </dgm:t>
    </dgm:pt>
    <dgm:pt modelId="{1FF3C89C-6A3B-471B-A06D-DE3AC6AAC7AE}">
      <dgm:prSet custT="1"/>
      <dgm:spPr>
        <a:ln>
          <a:solidFill>
            <a:schemeClr val="accent1"/>
          </a:solidFill>
        </a:ln>
      </dgm:spPr>
      <dgm:t>
        <a:bodyPr/>
        <a:lstStyle/>
        <a:p>
          <a:pPr rtl="0"/>
          <a:r>
            <a:rPr lang="de-DE" sz="1000" dirty="0" err="1" smtClean="0"/>
            <a:t>Product</a:t>
          </a:r>
          <a:r>
            <a:rPr lang="de-DE" sz="1000" dirty="0" smtClean="0"/>
            <a:t> </a:t>
          </a:r>
          <a:r>
            <a:rPr lang="de-DE" sz="1000" dirty="0" err="1" smtClean="0"/>
            <a:t>and</a:t>
          </a:r>
          <a:r>
            <a:rPr lang="de-DE" sz="1000" dirty="0" smtClean="0"/>
            <a:t> sales </a:t>
          </a:r>
          <a:r>
            <a:rPr lang="de-DE" sz="1000" dirty="0" err="1" smtClean="0"/>
            <a:t>data</a:t>
          </a:r>
          <a:r>
            <a:rPr lang="de-DE" sz="1000" dirty="0" smtClean="0"/>
            <a:t> </a:t>
          </a:r>
          <a:r>
            <a:rPr lang="de-DE" sz="1000" dirty="0" err="1" smtClean="0"/>
            <a:t>evalua-tion</a:t>
          </a:r>
          <a:endParaRPr lang="de-DE" sz="1000" dirty="0"/>
        </a:p>
      </dgm:t>
    </dgm:pt>
    <dgm:pt modelId="{D19B02F6-BEA2-4116-B2B5-6C9BF64F5F9F}" type="parTrans" cxnId="{1536EFF0-2912-4BB2-B6AC-1B9C946AA243}">
      <dgm:prSet/>
      <dgm:spPr/>
      <dgm:t>
        <a:bodyPr/>
        <a:lstStyle/>
        <a:p>
          <a:endParaRPr lang="de-DE"/>
        </a:p>
      </dgm:t>
    </dgm:pt>
    <dgm:pt modelId="{D47CD56F-7936-45F1-9C6C-002A0D2C3BE3}" type="sibTrans" cxnId="{1536EFF0-2912-4BB2-B6AC-1B9C946AA243}">
      <dgm:prSet/>
      <dgm:spPr/>
      <dgm:t>
        <a:bodyPr/>
        <a:lstStyle/>
        <a:p>
          <a:endParaRPr lang="de-DE"/>
        </a:p>
      </dgm:t>
    </dgm:pt>
    <dgm:pt modelId="{33DC045B-6B9E-472C-851D-D03A0A33B48B}">
      <dgm:prSet custT="1"/>
      <dgm:spPr>
        <a:ln>
          <a:solidFill>
            <a:schemeClr val="accent1"/>
          </a:solidFill>
        </a:ln>
      </dgm:spPr>
      <dgm:t>
        <a:bodyPr/>
        <a:lstStyle/>
        <a:p>
          <a:pPr rtl="0"/>
          <a:r>
            <a:rPr lang="de-DE" sz="1000" dirty="0" smtClean="0"/>
            <a:t>2. </a:t>
          </a:r>
          <a:r>
            <a:rPr lang="de-DE" sz="1000" dirty="0" err="1" smtClean="0"/>
            <a:t>Step</a:t>
          </a:r>
          <a:endParaRPr lang="de-DE" sz="1000" dirty="0" smtClean="0"/>
        </a:p>
        <a:p>
          <a:pPr rtl="0"/>
          <a:r>
            <a:rPr lang="de-DE" sz="1000" dirty="0" smtClean="0"/>
            <a:t> </a:t>
          </a:r>
          <a:r>
            <a:rPr lang="de-DE" sz="1000" dirty="0" err="1" smtClean="0"/>
            <a:t>bottom</a:t>
          </a:r>
          <a:r>
            <a:rPr lang="de-DE" sz="1000" dirty="0" smtClean="0"/>
            <a:t> </a:t>
          </a:r>
          <a:r>
            <a:rPr lang="de-DE" sz="1000" dirty="0" err="1" smtClean="0"/>
            <a:t>up</a:t>
          </a:r>
          <a:r>
            <a:rPr lang="de-DE" sz="1000" dirty="0" smtClean="0"/>
            <a:t> </a:t>
          </a:r>
          <a:r>
            <a:rPr lang="de-DE" sz="1000" dirty="0" err="1" smtClean="0"/>
            <a:t>method</a:t>
          </a:r>
          <a:endParaRPr lang="de-DE" sz="1000" dirty="0"/>
        </a:p>
      </dgm:t>
    </dgm:pt>
    <dgm:pt modelId="{856EB08A-E1C0-4FA6-A3C3-6E00823D8482}" type="parTrans" cxnId="{6CD8BCB4-B735-4A17-A857-9DDBEFF03C99}">
      <dgm:prSet/>
      <dgm:spPr/>
      <dgm:t>
        <a:bodyPr/>
        <a:lstStyle/>
        <a:p>
          <a:endParaRPr lang="de-DE"/>
        </a:p>
      </dgm:t>
    </dgm:pt>
    <dgm:pt modelId="{4B9F552C-B530-4A89-9D61-7A3C6B1D693B}" type="sibTrans" cxnId="{6CD8BCB4-B735-4A17-A857-9DDBEFF03C99}">
      <dgm:prSet/>
      <dgm:spPr/>
      <dgm:t>
        <a:bodyPr/>
        <a:lstStyle/>
        <a:p>
          <a:endParaRPr lang="de-DE"/>
        </a:p>
      </dgm:t>
    </dgm:pt>
    <dgm:pt modelId="{4D785992-415F-465A-B70D-B743B962F748}" type="pres">
      <dgm:prSet presAssocID="{A75AD440-78B6-46B0-9C5C-93D3CC9ACFD6}" presName="CompostProcess" presStyleCnt="0">
        <dgm:presLayoutVars>
          <dgm:dir/>
          <dgm:resizeHandles val="exact"/>
        </dgm:presLayoutVars>
      </dgm:prSet>
      <dgm:spPr/>
      <dgm:t>
        <a:bodyPr/>
        <a:lstStyle/>
        <a:p>
          <a:endParaRPr lang="de-DE"/>
        </a:p>
      </dgm:t>
    </dgm:pt>
    <dgm:pt modelId="{0F264A66-ABC8-4AFA-806B-A7F6BAA82F7B}" type="pres">
      <dgm:prSet presAssocID="{A75AD440-78B6-46B0-9C5C-93D3CC9ACFD6}" presName="arrow" presStyleLbl="bgShp" presStyleIdx="0" presStyleCnt="1"/>
      <dgm:spPr/>
    </dgm:pt>
    <dgm:pt modelId="{7662A55B-61CB-48DC-BDAA-55B1473ACC3C}" type="pres">
      <dgm:prSet presAssocID="{A75AD440-78B6-46B0-9C5C-93D3CC9ACFD6}" presName="linearProcess" presStyleCnt="0"/>
      <dgm:spPr/>
    </dgm:pt>
    <dgm:pt modelId="{EE97AA63-A63A-4FF3-A34E-F4F50ACF06C7}" type="pres">
      <dgm:prSet presAssocID="{1FF3C89C-6A3B-471B-A06D-DE3AC6AAC7AE}" presName="textNode" presStyleLbl="node1" presStyleIdx="0" presStyleCnt="2">
        <dgm:presLayoutVars>
          <dgm:bulletEnabled val="1"/>
        </dgm:presLayoutVars>
      </dgm:prSet>
      <dgm:spPr/>
      <dgm:t>
        <a:bodyPr/>
        <a:lstStyle/>
        <a:p>
          <a:endParaRPr lang="de-DE"/>
        </a:p>
      </dgm:t>
    </dgm:pt>
    <dgm:pt modelId="{D33CD91F-492E-44F1-9D83-7B6EB17587A1}" type="pres">
      <dgm:prSet presAssocID="{D47CD56F-7936-45F1-9C6C-002A0D2C3BE3}" presName="sibTrans" presStyleCnt="0"/>
      <dgm:spPr/>
    </dgm:pt>
    <dgm:pt modelId="{86AC4A91-A40A-419D-9C19-66F0C6B44D10}" type="pres">
      <dgm:prSet presAssocID="{33DC045B-6B9E-472C-851D-D03A0A33B48B}" presName="textNode" presStyleLbl="node1" presStyleIdx="1" presStyleCnt="2" custScaleX="110063">
        <dgm:presLayoutVars>
          <dgm:bulletEnabled val="1"/>
        </dgm:presLayoutVars>
      </dgm:prSet>
      <dgm:spPr/>
      <dgm:t>
        <a:bodyPr/>
        <a:lstStyle/>
        <a:p>
          <a:endParaRPr lang="de-DE"/>
        </a:p>
      </dgm:t>
    </dgm:pt>
  </dgm:ptLst>
  <dgm:cxnLst>
    <dgm:cxn modelId="{32C15B2F-B4F2-4443-AB40-B0D8E23AC24F}" type="presOf" srcId="{1FF3C89C-6A3B-471B-A06D-DE3AC6AAC7AE}" destId="{EE97AA63-A63A-4FF3-A34E-F4F50ACF06C7}" srcOrd="0" destOrd="0" presId="urn:microsoft.com/office/officeart/2005/8/layout/hProcess9"/>
    <dgm:cxn modelId="{1536EFF0-2912-4BB2-B6AC-1B9C946AA243}" srcId="{A75AD440-78B6-46B0-9C5C-93D3CC9ACFD6}" destId="{1FF3C89C-6A3B-471B-A06D-DE3AC6AAC7AE}" srcOrd="0" destOrd="0" parTransId="{D19B02F6-BEA2-4116-B2B5-6C9BF64F5F9F}" sibTransId="{D47CD56F-7936-45F1-9C6C-002A0D2C3BE3}"/>
    <dgm:cxn modelId="{07D6446E-7DB8-4E73-8009-38B9A848C266}" type="presOf" srcId="{A75AD440-78B6-46B0-9C5C-93D3CC9ACFD6}" destId="{4D785992-415F-465A-B70D-B743B962F748}" srcOrd="0" destOrd="0" presId="urn:microsoft.com/office/officeart/2005/8/layout/hProcess9"/>
    <dgm:cxn modelId="{6CD8BCB4-B735-4A17-A857-9DDBEFF03C99}" srcId="{A75AD440-78B6-46B0-9C5C-93D3CC9ACFD6}" destId="{33DC045B-6B9E-472C-851D-D03A0A33B48B}" srcOrd="1" destOrd="0" parTransId="{856EB08A-E1C0-4FA6-A3C3-6E00823D8482}" sibTransId="{4B9F552C-B530-4A89-9D61-7A3C6B1D693B}"/>
    <dgm:cxn modelId="{9E8A7951-83E0-4E99-ABBE-701716814A30}" type="presOf" srcId="{33DC045B-6B9E-472C-851D-D03A0A33B48B}" destId="{86AC4A91-A40A-419D-9C19-66F0C6B44D10}" srcOrd="0" destOrd="0" presId="urn:microsoft.com/office/officeart/2005/8/layout/hProcess9"/>
    <dgm:cxn modelId="{0239C986-2162-415B-9922-A2B539B8B622}" type="presParOf" srcId="{4D785992-415F-465A-B70D-B743B962F748}" destId="{0F264A66-ABC8-4AFA-806B-A7F6BAA82F7B}" srcOrd="0" destOrd="0" presId="urn:microsoft.com/office/officeart/2005/8/layout/hProcess9"/>
    <dgm:cxn modelId="{5A981ED4-A0AE-458F-B3EA-DA4F1B7C4636}" type="presParOf" srcId="{4D785992-415F-465A-B70D-B743B962F748}" destId="{7662A55B-61CB-48DC-BDAA-55B1473ACC3C}" srcOrd="1" destOrd="0" presId="urn:microsoft.com/office/officeart/2005/8/layout/hProcess9"/>
    <dgm:cxn modelId="{C6F2575E-03F7-40AE-A9CD-A86470B8AEB4}" type="presParOf" srcId="{7662A55B-61CB-48DC-BDAA-55B1473ACC3C}" destId="{EE97AA63-A63A-4FF3-A34E-F4F50ACF06C7}" srcOrd="0" destOrd="0" presId="urn:microsoft.com/office/officeart/2005/8/layout/hProcess9"/>
    <dgm:cxn modelId="{E4E8A924-CB2C-4D84-8BA4-AD59D2BE755E}" type="presParOf" srcId="{7662A55B-61CB-48DC-BDAA-55B1473ACC3C}" destId="{D33CD91F-492E-44F1-9D83-7B6EB17587A1}" srcOrd="1" destOrd="0" presId="urn:microsoft.com/office/officeart/2005/8/layout/hProcess9"/>
    <dgm:cxn modelId="{C41A87F9-2DD6-43B3-BE00-AF605FAF9F04}" type="presParOf" srcId="{7662A55B-61CB-48DC-BDAA-55B1473ACC3C}" destId="{86AC4A91-A40A-419D-9C19-66F0C6B44D10}" srcOrd="2" destOrd="0" presId="urn:microsoft.com/office/officeart/2005/8/layout/hProcess9"/>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AAAF81-3B8D-47F3-A19C-4F4A1BEF37EE}"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de-DE"/>
        </a:p>
      </dgm:t>
    </dgm:pt>
    <dgm:pt modelId="{3B95AA4A-E14E-4BFD-BA62-485C7156779B}">
      <dgm:prSet custT="1"/>
      <dgm:spPr>
        <a:ln>
          <a:solidFill>
            <a:schemeClr val="accent1"/>
          </a:solidFill>
        </a:ln>
      </dgm:spPr>
      <dgm:t>
        <a:bodyPr/>
        <a:lstStyle/>
        <a:p>
          <a:pPr rtl="0"/>
          <a:r>
            <a:rPr lang="de-DE" sz="1400" dirty="0" smtClean="0"/>
            <a:t>Reporting</a:t>
          </a:r>
          <a:endParaRPr lang="de-DE" sz="1400" dirty="0"/>
        </a:p>
      </dgm:t>
    </dgm:pt>
    <dgm:pt modelId="{1CE66CA6-05BD-4FC2-B19F-7CAE90CEE7D9}" type="parTrans" cxnId="{5199490E-7F66-4855-AD60-092AF00C4E92}">
      <dgm:prSet/>
      <dgm:spPr/>
      <dgm:t>
        <a:bodyPr/>
        <a:lstStyle/>
        <a:p>
          <a:endParaRPr lang="de-DE"/>
        </a:p>
      </dgm:t>
    </dgm:pt>
    <dgm:pt modelId="{68FCCEBA-8149-4A1A-A1F5-0F7CDE6A5A04}" type="sibTrans" cxnId="{5199490E-7F66-4855-AD60-092AF00C4E92}">
      <dgm:prSet/>
      <dgm:spPr/>
      <dgm:t>
        <a:bodyPr/>
        <a:lstStyle/>
        <a:p>
          <a:endParaRPr lang="de-DE"/>
        </a:p>
      </dgm:t>
    </dgm:pt>
    <dgm:pt modelId="{E1E032B3-9D3F-48A2-9DA3-415D899AFC36}" type="pres">
      <dgm:prSet presAssocID="{B6AAAF81-3B8D-47F3-A19C-4F4A1BEF37EE}" presName="CompostProcess" presStyleCnt="0">
        <dgm:presLayoutVars>
          <dgm:dir/>
          <dgm:resizeHandles val="exact"/>
        </dgm:presLayoutVars>
      </dgm:prSet>
      <dgm:spPr/>
      <dgm:t>
        <a:bodyPr/>
        <a:lstStyle/>
        <a:p>
          <a:endParaRPr lang="de-DE"/>
        </a:p>
      </dgm:t>
    </dgm:pt>
    <dgm:pt modelId="{B0E57FE5-F7FA-4FD1-8B05-A6507907DA61}" type="pres">
      <dgm:prSet presAssocID="{B6AAAF81-3B8D-47F3-A19C-4F4A1BEF37EE}" presName="arrow" presStyleLbl="bgShp" presStyleIdx="0" presStyleCnt="1"/>
      <dgm:spPr/>
    </dgm:pt>
    <dgm:pt modelId="{B8849023-147C-4A7B-B42C-3AC1062302FD}" type="pres">
      <dgm:prSet presAssocID="{B6AAAF81-3B8D-47F3-A19C-4F4A1BEF37EE}" presName="linearProcess" presStyleCnt="0"/>
      <dgm:spPr/>
    </dgm:pt>
    <dgm:pt modelId="{5CA0F9F0-DC40-4D30-B1C5-96F91DD2FB80}" type="pres">
      <dgm:prSet presAssocID="{3B95AA4A-E14E-4BFD-BA62-485C7156779B}" presName="textNode" presStyleLbl="node1" presStyleIdx="0" presStyleCnt="1">
        <dgm:presLayoutVars>
          <dgm:bulletEnabled val="1"/>
        </dgm:presLayoutVars>
      </dgm:prSet>
      <dgm:spPr/>
      <dgm:t>
        <a:bodyPr/>
        <a:lstStyle/>
        <a:p>
          <a:endParaRPr lang="de-DE"/>
        </a:p>
      </dgm:t>
    </dgm:pt>
  </dgm:ptLst>
  <dgm:cxnLst>
    <dgm:cxn modelId="{5199490E-7F66-4855-AD60-092AF00C4E92}" srcId="{B6AAAF81-3B8D-47F3-A19C-4F4A1BEF37EE}" destId="{3B95AA4A-E14E-4BFD-BA62-485C7156779B}" srcOrd="0" destOrd="0" parTransId="{1CE66CA6-05BD-4FC2-B19F-7CAE90CEE7D9}" sibTransId="{68FCCEBA-8149-4A1A-A1F5-0F7CDE6A5A04}"/>
    <dgm:cxn modelId="{F57F8841-8CEB-4A0A-99C5-2ABA3C8AB81E}" type="presOf" srcId="{3B95AA4A-E14E-4BFD-BA62-485C7156779B}" destId="{5CA0F9F0-DC40-4D30-B1C5-96F91DD2FB80}" srcOrd="0" destOrd="0" presId="urn:microsoft.com/office/officeart/2005/8/layout/hProcess9"/>
    <dgm:cxn modelId="{3B126B55-0FD0-47DE-94BB-7B10E1132EED}" type="presOf" srcId="{B6AAAF81-3B8D-47F3-A19C-4F4A1BEF37EE}" destId="{E1E032B3-9D3F-48A2-9DA3-415D899AFC36}" srcOrd="0" destOrd="0" presId="urn:microsoft.com/office/officeart/2005/8/layout/hProcess9"/>
    <dgm:cxn modelId="{2F7EF722-FA6D-4EB7-9BA7-C2080FF60623}" type="presParOf" srcId="{E1E032B3-9D3F-48A2-9DA3-415D899AFC36}" destId="{B0E57FE5-F7FA-4FD1-8B05-A6507907DA61}" srcOrd="0" destOrd="0" presId="urn:microsoft.com/office/officeart/2005/8/layout/hProcess9"/>
    <dgm:cxn modelId="{BCB43B5C-5170-4BB6-A70D-25A1B18832F2}" type="presParOf" srcId="{E1E032B3-9D3F-48A2-9DA3-415D899AFC36}" destId="{B8849023-147C-4A7B-B42C-3AC1062302FD}" srcOrd="1" destOrd="0" presId="urn:microsoft.com/office/officeart/2005/8/layout/hProcess9"/>
    <dgm:cxn modelId="{D3B2E53F-5C09-4489-AEB3-4737F1794322}" type="presParOf" srcId="{B8849023-147C-4A7B-B42C-3AC1062302FD}" destId="{5CA0F9F0-DC40-4D30-B1C5-96F91DD2FB80}" srcOrd="0" destOrd="0" presId="urn:microsoft.com/office/officeart/2005/8/layout/hProcess9"/>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93C7F3-F27A-49EC-AD2F-D77D4933E8BB}" type="doc">
      <dgm:prSet loTypeId="urn:microsoft.com/office/officeart/2005/8/layout/chevron1" loCatId="process" qsTypeId="urn:microsoft.com/office/officeart/2005/8/quickstyle/simple1" qsCatId="simple" csTypeId="urn:microsoft.com/office/officeart/2005/8/colors/accent1_2" csCatId="accent1" phldr="1"/>
      <dgm:spPr/>
    </dgm:pt>
    <dgm:pt modelId="{09A611AD-93FB-42EC-A7A2-5AA245B5B6DB}">
      <dgm:prSet phldrT="[Text]"/>
      <dgm:spPr/>
      <dgm:t>
        <a:bodyPr/>
        <a:lstStyle/>
        <a:p>
          <a:pPr rtl="0"/>
          <a:r>
            <a:rPr kumimoji="0" lang="en-US" b="0" i="0" u="none" strike="noStrike" cap="none" normalizeH="0" baseline="0" dirty="0" smtClean="0">
              <a:ln>
                <a:noFill/>
              </a:ln>
              <a:solidFill>
                <a:schemeClr val="bg1"/>
              </a:solidFill>
              <a:effectLst/>
              <a:latin typeface="+mn-lt"/>
              <a:ea typeface="Calibri" pitchFamily="34" charset="0"/>
              <a:cs typeface="Times New Roman" pitchFamily="18" charset="0"/>
            </a:rPr>
            <a:t>Decision and contract during 2012</a:t>
          </a:r>
          <a:endParaRPr lang="de-DE" dirty="0">
            <a:solidFill>
              <a:schemeClr val="bg1"/>
            </a:solidFill>
          </a:endParaRPr>
        </a:p>
      </dgm:t>
    </dgm:pt>
    <dgm:pt modelId="{EBDD54EE-36FD-4745-8AE0-512972CFAE45}" type="parTrans" cxnId="{55D7DE18-5EF9-44C9-9FC6-10BAC0FEB0F2}">
      <dgm:prSet/>
      <dgm:spPr/>
      <dgm:t>
        <a:bodyPr/>
        <a:lstStyle/>
        <a:p>
          <a:endParaRPr lang="de-DE">
            <a:solidFill>
              <a:schemeClr val="bg1"/>
            </a:solidFill>
          </a:endParaRPr>
        </a:p>
      </dgm:t>
    </dgm:pt>
    <dgm:pt modelId="{E7849E27-338C-4A8A-860D-E3C25CAC4390}" type="sibTrans" cxnId="{55D7DE18-5EF9-44C9-9FC6-10BAC0FEB0F2}">
      <dgm:prSet/>
      <dgm:spPr/>
      <dgm:t>
        <a:bodyPr/>
        <a:lstStyle/>
        <a:p>
          <a:endParaRPr lang="de-DE">
            <a:solidFill>
              <a:schemeClr val="bg1"/>
            </a:solidFill>
          </a:endParaRPr>
        </a:p>
      </dgm:t>
    </dgm:pt>
    <dgm:pt modelId="{D8E906C7-A8C7-4BE4-8C82-55F30E4EEB7D}">
      <dgm:prSet phldrT="[Text]"/>
      <dgm:spPr/>
      <dgm:t>
        <a:bodyPr/>
        <a:lstStyle/>
        <a:p>
          <a:pPr rtl="0"/>
          <a:r>
            <a:rPr kumimoji="0" lang="en-US" b="0" i="0" u="none" strike="noStrike" cap="none" normalizeH="0" baseline="0" dirty="0" smtClean="0">
              <a:ln>
                <a:noFill/>
              </a:ln>
              <a:solidFill>
                <a:schemeClr val="bg1"/>
              </a:solidFill>
              <a:effectLst/>
              <a:latin typeface="+mn-lt"/>
              <a:ea typeface="Calibri" pitchFamily="34" charset="0"/>
              <a:cs typeface="Times New Roman" pitchFamily="18" charset="0"/>
            </a:rPr>
            <a:t>Planning, programming, test running etc. during 2013</a:t>
          </a:r>
          <a:endParaRPr lang="de-DE" dirty="0">
            <a:solidFill>
              <a:schemeClr val="bg1"/>
            </a:solidFill>
          </a:endParaRPr>
        </a:p>
      </dgm:t>
    </dgm:pt>
    <dgm:pt modelId="{8B60396A-8284-451C-A787-366E0017EC69}" type="parTrans" cxnId="{43AD4E6E-3A5D-477E-8120-7AA817C89B85}">
      <dgm:prSet/>
      <dgm:spPr/>
      <dgm:t>
        <a:bodyPr/>
        <a:lstStyle/>
        <a:p>
          <a:endParaRPr lang="de-DE">
            <a:solidFill>
              <a:schemeClr val="bg1"/>
            </a:solidFill>
          </a:endParaRPr>
        </a:p>
      </dgm:t>
    </dgm:pt>
    <dgm:pt modelId="{90598BCC-AD1C-4C50-8CF9-F9FE14501B15}" type="sibTrans" cxnId="{43AD4E6E-3A5D-477E-8120-7AA817C89B85}">
      <dgm:prSet/>
      <dgm:spPr/>
      <dgm:t>
        <a:bodyPr/>
        <a:lstStyle/>
        <a:p>
          <a:endParaRPr lang="de-DE">
            <a:solidFill>
              <a:schemeClr val="bg1"/>
            </a:solidFill>
          </a:endParaRPr>
        </a:p>
      </dgm:t>
    </dgm:pt>
    <dgm:pt modelId="{08E92662-3BAE-4B4B-B0E3-762693C5F195}">
      <dgm:prSet phldrT="[Text]"/>
      <dgm:spPr/>
      <dgm:t>
        <a:bodyPr/>
        <a:lstStyle/>
        <a:p>
          <a:pPr rtl="0"/>
          <a:r>
            <a:rPr kumimoji="0" lang="en-US" b="0" i="0" u="none" strike="noStrike" cap="none" normalizeH="0" baseline="0" dirty="0" smtClean="0">
              <a:ln>
                <a:noFill/>
              </a:ln>
              <a:solidFill>
                <a:schemeClr val="bg1"/>
              </a:solidFill>
              <a:effectLst/>
              <a:latin typeface="+mn-lt"/>
              <a:ea typeface="Calibri" pitchFamily="34" charset="0"/>
              <a:cs typeface="Times New Roman" pitchFamily="18" charset="0"/>
            </a:rPr>
            <a:t>Full running system during second half of 2013, by January 2014 the latest</a:t>
          </a:r>
          <a:endParaRPr lang="de-DE" dirty="0">
            <a:solidFill>
              <a:schemeClr val="bg1"/>
            </a:solidFill>
          </a:endParaRPr>
        </a:p>
      </dgm:t>
    </dgm:pt>
    <dgm:pt modelId="{0A774803-4681-48FC-BDB0-11601D592A5A}" type="parTrans" cxnId="{F1018222-F96C-40F2-8ECE-F095AF6CA0A5}">
      <dgm:prSet/>
      <dgm:spPr/>
      <dgm:t>
        <a:bodyPr/>
        <a:lstStyle/>
        <a:p>
          <a:endParaRPr lang="de-DE">
            <a:solidFill>
              <a:schemeClr val="bg1"/>
            </a:solidFill>
          </a:endParaRPr>
        </a:p>
      </dgm:t>
    </dgm:pt>
    <dgm:pt modelId="{6991DD3B-9B26-4695-987C-3FBB3D0D6C34}" type="sibTrans" cxnId="{F1018222-F96C-40F2-8ECE-F095AF6CA0A5}">
      <dgm:prSet/>
      <dgm:spPr/>
      <dgm:t>
        <a:bodyPr/>
        <a:lstStyle/>
        <a:p>
          <a:endParaRPr lang="de-DE">
            <a:solidFill>
              <a:schemeClr val="bg1"/>
            </a:solidFill>
          </a:endParaRPr>
        </a:p>
      </dgm:t>
    </dgm:pt>
    <dgm:pt modelId="{9506B479-F422-44DF-BB85-26DB4125D8B3}" type="pres">
      <dgm:prSet presAssocID="{6393C7F3-F27A-49EC-AD2F-D77D4933E8BB}" presName="Name0" presStyleCnt="0">
        <dgm:presLayoutVars>
          <dgm:dir/>
          <dgm:animLvl val="lvl"/>
          <dgm:resizeHandles val="exact"/>
        </dgm:presLayoutVars>
      </dgm:prSet>
      <dgm:spPr/>
    </dgm:pt>
    <dgm:pt modelId="{A7B8CE3D-83C7-40BB-A5B3-8D4143556704}" type="pres">
      <dgm:prSet presAssocID="{09A611AD-93FB-42EC-A7A2-5AA245B5B6DB}" presName="parTxOnly" presStyleLbl="node1" presStyleIdx="0" presStyleCnt="3">
        <dgm:presLayoutVars>
          <dgm:chMax val="0"/>
          <dgm:chPref val="0"/>
          <dgm:bulletEnabled val="1"/>
        </dgm:presLayoutVars>
      </dgm:prSet>
      <dgm:spPr/>
      <dgm:t>
        <a:bodyPr/>
        <a:lstStyle/>
        <a:p>
          <a:endParaRPr lang="de-DE"/>
        </a:p>
      </dgm:t>
    </dgm:pt>
    <dgm:pt modelId="{D6F8C72E-B07E-49AE-B880-0533470941B1}" type="pres">
      <dgm:prSet presAssocID="{E7849E27-338C-4A8A-860D-E3C25CAC4390}" presName="parTxOnlySpace" presStyleCnt="0"/>
      <dgm:spPr/>
    </dgm:pt>
    <dgm:pt modelId="{716531E1-E3D3-44BD-9914-9C5740228EF4}" type="pres">
      <dgm:prSet presAssocID="{D8E906C7-A8C7-4BE4-8C82-55F30E4EEB7D}" presName="parTxOnly" presStyleLbl="node1" presStyleIdx="1" presStyleCnt="3">
        <dgm:presLayoutVars>
          <dgm:chMax val="0"/>
          <dgm:chPref val="0"/>
          <dgm:bulletEnabled val="1"/>
        </dgm:presLayoutVars>
      </dgm:prSet>
      <dgm:spPr/>
      <dgm:t>
        <a:bodyPr/>
        <a:lstStyle/>
        <a:p>
          <a:endParaRPr lang="de-DE"/>
        </a:p>
      </dgm:t>
    </dgm:pt>
    <dgm:pt modelId="{9C4D1063-75FD-4D25-8E12-6528B73F1317}" type="pres">
      <dgm:prSet presAssocID="{90598BCC-AD1C-4C50-8CF9-F9FE14501B15}" presName="parTxOnlySpace" presStyleCnt="0"/>
      <dgm:spPr/>
    </dgm:pt>
    <dgm:pt modelId="{9FDCDEE4-72F9-4777-A680-205C7441584D}" type="pres">
      <dgm:prSet presAssocID="{08E92662-3BAE-4B4B-B0E3-762693C5F195}" presName="parTxOnly" presStyleLbl="node1" presStyleIdx="2" presStyleCnt="3">
        <dgm:presLayoutVars>
          <dgm:chMax val="0"/>
          <dgm:chPref val="0"/>
          <dgm:bulletEnabled val="1"/>
        </dgm:presLayoutVars>
      </dgm:prSet>
      <dgm:spPr/>
      <dgm:t>
        <a:bodyPr/>
        <a:lstStyle/>
        <a:p>
          <a:endParaRPr lang="de-DE"/>
        </a:p>
      </dgm:t>
    </dgm:pt>
  </dgm:ptLst>
  <dgm:cxnLst>
    <dgm:cxn modelId="{43AD4E6E-3A5D-477E-8120-7AA817C89B85}" srcId="{6393C7F3-F27A-49EC-AD2F-D77D4933E8BB}" destId="{D8E906C7-A8C7-4BE4-8C82-55F30E4EEB7D}" srcOrd="1" destOrd="0" parTransId="{8B60396A-8284-451C-A787-366E0017EC69}" sibTransId="{90598BCC-AD1C-4C50-8CF9-F9FE14501B15}"/>
    <dgm:cxn modelId="{75AA983C-0AE9-4D9C-8481-2E49C24D342D}" type="presOf" srcId="{08E92662-3BAE-4B4B-B0E3-762693C5F195}" destId="{9FDCDEE4-72F9-4777-A680-205C7441584D}" srcOrd="0" destOrd="0" presId="urn:microsoft.com/office/officeart/2005/8/layout/chevron1"/>
    <dgm:cxn modelId="{79415EDE-005F-4B27-BBD5-BFBC5B6A38F8}" type="presOf" srcId="{09A611AD-93FB-42EC-A7A2-5AA245B5B6DB}" destId="{A7B8CE3D-83C7-40BB-A5B3-8D4143556704}" srcOrd="0" destOrd="0" presId="urn:microsoft.com/office/officeart/2005/8/layout/chevron1"/>
    <dgm:cxn modelId="{393D522C-7D2A-4D30-9134-F97CF473DB65}" type="presOf" srcId="{D8E906C7-A8C7-4BE4-8C82-55F30E4EEB7D}" destId="{716531E1-E3D3-44BD-9914-9C5740228EF4}" srcOrd="0" destOrd="0" presId="urn:microsoft.com/office/officeart/2005/8/layout/chevron1"/>
    <dgm:cxn modelId="{BA921BDD-5322-405F-B9C2-A0AC9855ABB1}" type="presOf" srcId="{6393C7F3-F27A-49EC-AD2F-D77D4933E8BB}" destId="{9506B479-F422-44DF-BB85-26DB4125D8B3}" srcOrd="0" destOrd="0" presId="urn:microsoft.com/office/officeart/2005/8/layout/chevron1"/>
    <dgm:cxn modelId="{F1018222-F96C-40F2-8ECE-F095AF6CA0A5}" srcId="{6393C7F3-F27A-49EC-AD2F-D77D4933E8BB}" destId="{08E92662-3BAE-4B4B-B0E3-762693C5F195}" srcOrd="2" destOrd="0" parTransId="{0A774803-4681-48FC-BDB0-11601D592A5A}" sibTransId="{6991DD3B-9B26-4695-987C-3FBB3D0D6C34}"/>
    <dgm:cxn modelId="{55D7DE18-5EF9-44C9-9FC6-10BAC0FEB0F2}" srcId="{6393C7F3-F27A-49EC-AD2F-D77D4933E8BB}" destId="{09A611AD-93FB-42EC-A7A2-5AA245B5B6DB}" srcOrd="0" destOrd="0" parTransId="{EBDD54EE-36FD-4745-8AE0-512972CFAE45}" sibTransId="{E7849E27-338C-4A8A-860D-E3C25CAC4390}"/>
    <dgm:cxn modelId="{F718EAE8-1628-4ABF-BBA2-70600C22A607}" type="presParOf" srcId="{9506B479-F422-44DF-BB85-26DB4125D8B3}" destId="{A7B8CE3D-83C7-40BB-A5B3-8D4143556704}" srcOrd="0" destOrd="0" presId="urn:microsoft.com/office/officeart/2005/8/layout/chevron1"/>
    <dgm:cxn modelId="{1DB49824-2070-4FB7-A4EA-5FD2A0EF881B}" type="presParOf" srcId="{9506B479-F422-44DF-BB85-26DB4125D8B3}" destId="{D6F8C72E-B07E-49AE-B880-0533470941B1}" srcOrd="1" destOrd="0" presId="urn:microsoft.com/office/officeart/2005/8/layout/chevron1"/>
    <dgm:cxn modelId="{1F8B26C8-A6FF-4C65-B677-6BD58866B1DE}" type="presParOf" srcId="{9506B479-F422-44DF-BB85-26DB4125D8B3}" destId="{716531E1-E3D3-44BD-9914-9C5740228EF4}" srcOrd="2" destOrd="0" presId="urn:microsoft.com/office/officeart/2005/8/layout/chevron1"/>
    <dgm:cxn modelId="{53D09684-3A60-4FD3-89FC-8D670D8D5536}" type="presParOf" srcId="{9506B479-F422-44DF-BB85-26DB4125D8B3}" destId="{9C4D1063-75FD-4D25-8E12-6528B73F1317}" srcOrd="3" destOrd="0" presId="urn:microsoft.com/office/officeart/2005/8/layout/chevron1"/>
    <dgm:cxn modelId="{875F8AEE-A824-4F5F-895A-14725B9728AB}" type="presParOf" srcId="{9506B479-F422-44DF-BB85-26DB4125D8B3}" destId="{9FDCDEE4-72F9-4777-A680-205C7441584D}"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CEF434-8111-4FED-B215-ACBA08ED8EEC}">
      <dsp:nvSpPr>
        <dsp:cNvPr id="0" name=""/>
        <dsp:cNvSpPr/>
      </dsp:nvSpPr>
      <dsp:spPr>
        <a:xfrm>
          <a:off x="0" y="0"/>
          <a:ext cx="1296143" cy="309634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2BABDB-F68D-485D-BE8F-EE1903FB28DA}">
      <dsp:nvSpPr>
        <dsp:cNvPr id="0" name=""/>
        <dsp:cNvSpPr/>
      </dsp:nvSpPr>
      <dsp:spPr>
        <a:xfrm>
          <a:off x="85059" y="928903"/>
          <a:ext cx="1126025" cy="1238537"/>
        </a:xfrm>
        <a:prstGeom prst="round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err="1" smtClean="0"/>
            <a:t>aftermarket</a:t>
          </a:r>
          <a:r>
            <a:rPr lang="de-DE" sz="1400" kern="1200" dirty="0" smtClean="0"/>
            <a:t> </a:t>
          </a:r>
          <a:r>
            <a:rPr lang="de-DE" sz="1400" kern="1200" dirty="0" err="1" smtClean="0"/>
            <a:t>structure</a:t>
          </a:r>
          <a:r>
            <a:rPr lang="de-DE" sz="1400" kern="1200" dirty="0" smtClean="0"/>
            <a:t> </a:t>
          </a:r>
          <a:r>
            <a:rPr lang="de-DE" sz="1400" kern="1200" dirty="0" err="1" smtClean="0"/>
            <a:t>data</a:t>
          </a:r>
          <a:r>
            <a:rPr lang="de-DE" sz="1400" kern="1200" dirty="0" smtClean="0"/>
            <a:t> </a:t>
          </a:r>
          <a:r>
            <a:rPr lang="de-DE" sz="1400" kern="1200" dirty="0" err="1" smtClean="0"/>
            <a:t>research</a:t>
          </a:r>
          <a:endParaRPr lang="de-DE" sz="1400" kern="1200" dirty="0"/>
        </a:p>
      </dsp:txBody>
      <dsp:txXfrm>
        <a:off x="85059" y="928903"/>
        <a:ext cx="1126025" cy="12385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F2BEBB-70B1-4B77-B744-78D3B20E6963}">
      <dsp:nvSpPr>
        <dsp:cNvPr id="0" name=""/>
        <dsp:cNvSpPr/>
      </dsp:nvSpPr>
      <dsp:spPr>
        <a:xfrm>
          <a:off x="0" y="0"/>
          <a:ext cx="1368151" cy="309634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4DA55-7E4F-44BD-BAC4-7C848CF9711D}">
      <dsp:nvSpPr>
        <dsp:cNvPr id="0" name=""/>
        <dsp:cNvSpPr/>
      </dsp:nvSpPr>
      <dsp:spPr>
        <a:xfrm>
          <a:off x="209498" y="936105"/>
          <a:ext cx="949155" cy="1224133"/>
        </a:xfrm>
        <a:prstGeom prst="round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err="1" smtClean="0"/>
            <a:t>Product</a:t>
          </a:r>
          <a:r>
            <a:rPr lang="de-DE" sz="1400" kern="1200" dirty="0" smtClean="0"/>
            <a:t> </a:t>
          </a:r>
          <a:r>
            <a:rPr lang="de-DE" sz="1400" kern="1200" dirty="0" err="1" smtClean="0"/>
            <a:t>and</a:t>
          </a:r>
          <a:r>
            <a:rPr lang="de-DE" sz="1400" kern="1200" dirty="0" smtClean="0"/>
            <a:t> </a:t>
          </a:r>
          <a:r>
            <a:rPr lang="de-DE" sz="1400" kern="1200" dirty="0" err="1" smtClean="0"/>
            <a:t>sales</a:t>
          </a:r>
          <a:r>
            <a:rPr lang="de-DE" sz="1400" kern="1200" dirty="0" smtClean="0"/>
            <a:t>  </a:t>
          </a:r>
          <a:r>
            <a:rPr lang="de-DE" sz="1400" kern="1200" dirty="0" err="1" smtClean="0"/>
            <a:t>data</a:t>
          </a:r>
          <a:r>
            <a:rPr lang="de-DE" sz="1400" kern="1200" dirty="0" smtClean="0"/>
            <a:t> </a:t>
          </a:r>
          <a:r>
            <a:rPr lang="de-DE" sz="1400" kern="1200" dirty="0" err="1" smtClean="0"/>
            <a:t>collecting</a:t>
          </a:r>
          <a:endParaRPr lang="de-DE" sz="1400" kern="1200" dirty="0"/>
        </a:p>
      </dsp:txBody>
      <dsp:txXfrm>
        <a:off x="209498" y="936105"/>
        <a:ext cx="949155" cy="122413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823EB7-D637-420E-8AEB-70395D1E4651}">
      <dsp:nvSpPr>
        <dsp:cNvPr id="0" name=""/>
        <dsp:cNvSpPr/>
      </dsp:nvSpPr>
      <dsp:spPr>
        <a:xfrm>
          <a:off x="118813" y="0"/>
          <a:ext cx="1346549" cy="309634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3914CF-22A5-4271-BE77-CBA0F50D6886}">
      <dsp:nvSpPr>
        <dsp:cNvPr id="0" name=""/>
        <dsp:cNvSpPr/>
      </dsp:nvSpPr>
      <dsp:spPr>
        <a:xfrm>
          <a:off x="260" y="936105"/>
          <a:ext cx="791588" cy="1209741"/>
        </a:xfrm>
        <a:prstGeom prst="round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de-DE" sz="1050" kern="1200" dirty="0" err="1" smtClean="0"/>
            <a:t>Product</a:t>
          </a:r>
          <a:r>
            <a:rPr lang="de-DE" sz="1050" kern="1200" dirty="0" smtClean="0"/>
            <a:t> </a:t>
          </a:r>
          <a:r>
            <a:rPr lang="de-DE" sz="1050" kern="1200" dirty="0" err="1" smtClean="0"/>
            <a:t>and</a:t>
          </a:r>
          <a:r>
            <a:rPr lang="de-DE" sz="1050" kern="1200" dirty="0" smtClean="0"/>
            <a:t> </a:t>
          </a:r>
          <a:r>
            <a:rPr lang="de-DE" sz="1050" kern="1200" dirty="0" err="1" smtClean="0"/>
            <a:t>sales</a:t>
          </a:r>
          <a:r>
            <a:rPr lang="de-DE" sz="1050" kern="1200" dirty="0" smtClean="0"/>
            <a:t> </a:t>
          </a:r>
          <a:r>
            <a:rPr lang="de-DE" sz="1050" kern="1200" dirty="0" err="1" smtClean="0"/>
            <a:t>data</a:t>
          </a:r>
          <a:r>
            <a:rPr lang="de-DE" sz="1050" kern="1200" dirty="0" smtClean="0"/>
            <a:t> </a:t>
          </a:r>
          <a:r>
            <a:rPr lang="de-DE" sz="1050" kern="1200" dirty="0" err="1" smtClean="0"/>
            <a:t>evaluation</a:t>
          </a:r>
          <a:r>
            <a:rPr lang="de-DE" sz="1050" kern="1200" dirty="0" smtClean="0"/>
            <a:t> </a:t>
          </a:r>
          <a:endParaRPr lang="de-DE" sz="1050" kern="1200" dirty="0"/>
        </a:p>
      </dsp:txBody>
      <dsp:txXfrm>
        <a:off x="260" y="936105"/>
        <a:ext cx="791588" cy="1209741"/>
      </dsp:txXfrm>
    </dsp:sp>
    <dsp:sp modelId="{AE2044C4-9529-4146-BF6B-1394834DC4DE}">
      <dsp:nvSpPr>
        <dsp:cNvPr id="0" name=""/>
        <dsp:cNvSpPr/>
      </dsp:nvSpPr>
      <dsp:spPr>
        <a:xfrm>
          <a:off x="864682" y="928903"/>
          <a:ext cx="718724" cy="1238537"/>
        </a:xfrm>
        <a:prstGeom prst="round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de-DE" sz="1000" kern="1200" dirty="0" smtClean="0"/>
            <a:t>1. </a:t>
          </a:r>
          <a:r>
            <a:rPr lang="de-DE" sz="1000" kern="1200" dirty="0" err="1" smtClean="0"/>
            <a:t>Step</a:t>
          </a:r>
          <a:endParaRPr lang="de-DE" sz="1000" kern="1200" dirty="0" smtClean="0"/>
        </a:p>
        <a:p>
          <a:pPr lvl="0" algn="ctr" defTabSz="444500" rtl="0">
            <a:lnSpc>
              <a:spcPct val="90000"/>
            </a:lnSpc>
            <a:spcBef>
              <a:spcPct val="0"/>
            </a:spcBef>
            <a:spcAft>
              <a:spcPct val="35000"/>
            </a:spcAft>
          </a:pPr>
          <a:r>
            <a:rPr lang="de-DE" sz="1000" kern="1200" dirty="0" smtClean="0"/>
            <a:t>top down </a:t>
          </a:r>
          <a:r>
            <a:rPr lang="de-DE" sz="1000" kern="1200" dirty="0" err="1" smtClean="0"/>
            <a:t>method</a:t>
          </a:r>
          <a:endParaRPr lang="de-DE" sz="1000" kern="1200" dirty="0"/>
        </a:p>
      </dsp:txBody>
      <dsp:txXfrm>
        <a:off x="864682" y="928903"/>
        <a:ext cx="718724" cy="123853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264A66-ABC8-4AFA-806B-A7F6BAA82F7B}">
      <dsp:nvSpPr>
        <dsp:cNvPr id="0" name=""/>
        <dsp:cNvSpPr/>
      </dsp:nvSpPr>
      <dsp:spPr>
        <a:xfrm>
          <a:off x="118813" y="0"/>
          <a:ext cx="1346549" cy="309634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7AA63-A63A-4FF3-A34E-F4F50ACF06C7}">
      <dsp:nvSpPr>
        <dsp:cNvPr id="0" name=""/>
        <dsp:cNvSpPr/>
      </dsp:nvSpPr>
      <dsp:spPr>
        <a:xfrm>
          <a:off x="144126" y="928903"/>
          <a:ext cx="579214" cy="1238537"/>
        </a:xfrm>
        <a:prstGeom prst="round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de-DE" sz="1000" kern="1200" dirty="0" err="1" smtClean="0"/>
            <a:t>Product</a:t>
          </a:r>
          <a:r>
            <a:rPr lang="de-DE" sz="1000" kern="1200" dirty="0" smtClean="0"/>
            <a:t> </a:t>
          </a:r>
          <a:r>
            <a:rPr lang="de-DE" sz="1000" kern="1200" dirty="0" err="1" smtClean="0"/>
            <a:t>and</a:t>
          </a:r>
          <a:r>
            <a:rPr lang="de-DE" sz="1000" kern="1200" dirty="0" smtClean="0"/>
            <a:t> sales </a:t>
          </a:r>
          <a:r>
            <a:rPr lang="de-DE" sz="1000" kern="1200" dirty="0" err="1" smtClean="0"/>
            <a:t>data</a:t>
          </a:r>
          <a:r>
            <a:rPr lang="de-DE" sz="1000" kern="1200" dirty="0" smtClean="0"/>
            <a:t> </a:t>
          </a:r>
          <a:r>
            <a:rPr lang="de-DE" sz="1000" kern="1200" dirty="0" err="1" smtClean="0"/>
            <a:t>evalua-tion</a:t>
          </a:r>
          <a:endParaRPr lang="de-DE" sz="1000" kern="1200" dirty="0"/>
        </a:p>
      </dsp:txBody>
      <dsp:txXfrm>
        <a:off x="144126" y="928903"/>
        <a:ext cx="579214" cy="1238537"/>
      </dsp:txXfrm>
    </dsp:sp>
    <dsp:sp modelId="{86AC4A91-A40A-419D-9C19-66F0C6B44D10}">
      <dsp:nvSpPr>
        <dsp:cNvPr id="0" name=""/>
        <dsp:cNvSpPr/>
      </dsp:nvSpPr>
      <dsp:spPr>
        <a:xfrm>
          <a:off x="802549" y="928903"/>
          <a:ext cx="637500" cy="1238537"/>
        </a:xfrm>
        <a:prstGeom prst="round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de-DE" sz="1000" kern="1200" dirty="0" smtClean="0"/>
            <a:t>2. </a:t>
          </a:r>
          <a:r>
            <a:rPr lang="de-DE" sz="1000" kern="1200" dirty="0" err="1" smtClean="0"/>
            <a:t>Step</a:t>
          </a:r>
          <a:endParaRPr lang="de-DE" sz="1000" kern="1200" dirty="0" smtClean="0"/>
        </a:p>
        <a:p>
          <a:pPr lvl="0" algn="ctr" defTabSz="444500" rtl="0">
            <a:lnSpc>
              <a:spcPct val="90000"/>
            </a:lnSpc>
            <a:spcBef>
              <a:spcPct val="0"/>
            </a:spcBef>
            <a:spcAft>
              <a:spcPct val="35000"/>
            </a:spcAft>
          </a:pPr>
          <a:r>
            <a:rPr lang="de-DE" sz="1000" kern="1200" dirty="0" smtClean="0"/>
            <a:t> </a:t>
          </a:r>
          <a:r>
            <a:rPr lang="de-DE" sz="1000" kern="1200" dirty="0" err="1" smtClean="0"/>
            <a:t>bottom</a:t>
          </a:r>
          <a:r>
            <a:rPr lang="de-DE" sz="1000" kern="1200" dirty="0" smtClean="0"/>
            <a:t> </a:t>
          </a:r>
          <a:r>
            <a:rPr lang="de-DE" sz="1000" kern="1200" dirty="0" err="1" smtClean="0"/>
            <a:t>up</a:t>
          </a:r>
          <a:r>
            <a:rPr lang="de-DE" sz="1000" kern="1200" dirty="0" smtClean="0"/>
            <a:t> </a:t>
          </a:r>
          <a:r>
            <a:rPr lang="de-DE" sz="1000" kern="1200" dirty="0" err="1" smtClean="0"/>
            <a:t>method</a:t>
          </a:r>
          <a:endParaRPr lang="de-DE" sz="1000" kern="1200" dirty="0"/>
        </a:p>
      </dsp:txBody>
      <dsp:txXfrm>
        <a:off x="802549" y="928903"/>
        <a:ext cx="637500" cy="123853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E57FE5-F7FA-4FD1-8B05-A6507907DA61}">
      <dsp:nvSpPr>
        <dsp:cNvPr id="0" name=""/>
        <dsp:cNvSpPr/>
      </dsp:nvSpPr>
      <dsp:spPr>
        <a:xfrm>
          <a:off x="113412" y="0"/>
          <a:ext cx="1285342" cy="309634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0F9F0-DC40-4D30-B1C5-96F91DD2FB80}">
      <dsp:nvSpPr>
        <dsp:cNvPr id="0" name=""/>
        <dsp:cNvSpPr/>
      </dsp:nvSpPr>
      <dsp:spPr>
        <a:xfrm>
          <a:off x="264629" y="928903"/>
          <a:ext cx="982909" cy="1238537"/>
        </a:xfrm>
        <a:prstGeom prst="round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smtClean="0"/>
            <a:t>Reporting</a:t>
          </a:r>
          <a:endParaRPr lang="de-DE" sz="1400" kern="1200" dirty="0"/>
        </a:p>
      </dsp:txBody>
      <dsp:txXfrm>
        <a:off x="264629" y="928903"/>
        <a:ext cx="982909" cy="123853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B8CE3D-83C7-40BB-A5B3-8D4143556704}">
      <dsp:nvSpPr>
        <dsp:cNvPr id="0" name=""/>
        <dsp:cNvSpPr/>
      </dsp:nvSpPr>
      <dsp:spPr>
        <a:xfrm>
          <a:off x="2362" y="1456273"/>
          <a:ext cx="2878632" cy="115145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kumimoji="0" lang="en-US" sz="1600" b="0" i="0" u="none" strike="noStrike" kern="1200" cap="none" normalizeH="0" baseline="0" dirty="0" smtClean="0">
              <a:ln>
                <a:noFill/>
              </a:ln>
              <a:solidFill>
                <a:schemeClr val="bg1"/>
              </a:solidFill>
              <a:effectLst/>
              <a:latin typeface="+mn-lt"/>
              <a:ea typeface="Calibri" pitchFamily="34" charset="0"/>
              <a:cs typeface="Times New Roman" pitchFamily="18" charset="0"/>
            </a:rPr>
            <a:t>Decision and contract during 2012</a:t>
          </a:r>
          <a:endParaRPr lang="de-DE" sz="1600" kern="1200" dirty="0">
            <a:solidFill>
              <a:schemeClr val="bg1"/>
            </a:solidFill>
          </a:endParaRPr>
        </a:p>
      </dsp:txBody>
      <dsp:txXfrm>
        <a:off x="2362" y="1456273"/>
        <a:ext cx="2878632" cy="1151452"/>
      </dsp:txXfrm>
    </dsp:sp>
    <dsp:sp modelId="{716531E1-E3D3-44BD-9914-9C5740228EF4}">
      <dsp:nvSpPr>
        <dsp:cNvPr id="0" name=""/>
        <dsp:cNvSpPr/>
      </dsp:nvSpPr>
      <dsp:spPr>
        <a:xfrm>
          <a:off x="2593131" y="1456273"/>
          <a:ext cx="2878632" cy="115145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kumimoji="0" lang="en-US" sz="1600" b="0" i="0" u="none" strike="noStrike" kern="1200" cap="none" normalizeH="0" baseline="0" dirty="0" smtClean="0">
              <a:ln>
                <a:noFill/>
              </a:ln>
              <a:solidFill>
                <a:schemeClr val="bg1"/>
              </a:solidFill>
              <a:effectLst/>
              <a:latin typeface="+mn-lt"/>
              <a:ea typeface="Calibri" pitchFamily="34" charset="0"/>
              <a:cs typeface="Times New Roman" pitchFamily="18" charset="0"/>
            </a:rPr>
            <a:t>Planning, programming, test running etc. during 2013</a:t>
          </a:r>
          <a:endParaRPr lang="de-DE" sz="1600" kern="1200" dirty="0">
            <a:solidFill>
              <a:schemeClr val="bg1"/>
            </a:solidFill>
          </a:endParaRPr>
        </a:p>
      </dsp:txBody>
      <dsp:txXfrm>
        <a:off x="2593131" y="1456273"/>
        <a:ext cx="2878632" cy="1151452"/>
      </dsp:txXfrm>
    </dsp:sp>
    <dsp:sp modelId="{9FDCDEE4-72F9-4777-A680-205C7441584D}">
      <dsp:nvSpPr>
        <dsp:cNvPr id="0" name=""/>
        <dsp:cNvSpPr/>
      </dsp:nvSpPr>
      <dsp:spPr>
        <a:xfrm>
          <a:off x="5183900" y="1456273"/>
          <a:ext cx="2878632" cy="115145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kumimoji="0" lang="en-US" sz="1600" b="0" i="0" u="none" strike="noStrike" kern="1200" cap="none" normalizeH="0" baseline="0" dirty="0" smtClean="0">
              <a:ln>
                <a:noFill/>
              </a:ln>
              <a:solidFill>
                <a:schemeClr val="bg1"/>
              </a:solidFill>
              <a:effectLst/>
              <a:latin typeface="+mn-lt"/>
              <a:ea typeface="Calibri" pitchFamily="34" charset="0"/>
              <a:cs typeface="Times New Roman" pitchFamily="18" charset="0"/>
            </a:rPr>
            <a:t>Full running system during second half of 2013, by January 2014 the latest</a:t>
          </a:r>
          <a:endParaRPr lang="de-DE" sz="1600" kern="1200" dirty="0">
            <a:solidFill>
              <a:schemeClr val="bg1"/>
            </a:solidFill>
          </a:endParaRPr>
        </a:p>
      </dsp:txBody>
      <dsp:txXfrm>
        <a:off x="5183900" y="1456273"/>
        <a:ext cx="2878632" cy="11514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1313" cy="492125"/>
          </a:xfrm>
          <a:prstGeom prst="rect">
            <a:avLst/>
          </a:prstGeom>
        </p:spPr>
        <p:txBody>
          <a:bodyPr vert="horz" lIns="89896" tIns="44948" rIns="89896" bIns="44948"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765550" y="0"/>
            <a:ext cx="2881313" cy="492125"/>
          </a:xfrm>
          <a:prstGeom prst="rect">
            <a:avLst/>
          </a:prstGeom>
        </p:spPr>
        <p:txBody>
          <a:bodyPr vert="horz" lIns="89896" tIns="44948" rIns="89896" bIns="44948" rtlCol="0"/>
          <a:lstStyle>
            <a:lvl1pPr algn="r" fontAlgn="auto">
              <a:spcBef>
                <a:spcPts val="0"/>
              </a:spcBef>
              <a:spcAft>
                <a:spcPts val="0"/>
              </a:spcAft>
              <a:defRPr sz="1200">
                <a:latin typeface="+mn-lt"/>
              </a:defRPr>
            </a:lvl1pPr>
          </a:lstStyle>
          <a:p>
            <a:pPr>
              <a:defRPr/>
            </a:pPr>
            <a:fld id="{37C6BEA6-27C0-4C25-A540-6F4FEF9937A0}" type="datetimeFigureOut">
              <a:rPr lang="de-DE"/>
              <a:pPr>
                <a:defRPr/>
              </a:pPr>
              <a:t>25.09.2012</a:t>
            </a:fld>
            <a:endParaRPr lang="de-DE"/>
          </a:p>
        </p:txBody>
      </p:sp>
      <p:sp>
        <p:nvSpPr>
          <p:cNvPr id="4" name="Fußzeilenplatzhalter 3"/>
          <p:cNvSpPr>
            <a:spLocks noGrp="1"/>
          </p:cNvSpPr>
          <p:nvPr>
            <p:ph type="ftr" sz="quarter" idx="2"/>
          </p:nvPr>
        </p:nvSpPr>
        <p:spPr>
          <a:xfrm>
            <a:off x="0" y="9356725"/>
            <a:ext cx="2881313" cy="492125"/>
          </a:xfrm>
          <a:prstGeom prst="rect">
            <a:avLst/>
          </a:prstGeom>
        </p:spPr>
        <p:txBody>
          <a:bodyPr vert="horz" lIns="89896" tIns="44948" rIns="89896" bIns="44948" rtlCol="0" anchor="b"/>
          <a:lstStyle>
            <a:lvl1pPr algn="l" fontAlgn="auto">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765550" y="9356725"/>
            <a:ext cx="2881313" cy="492125"/>
          </a:xfrm>
          <a:prstGeom prst="rect">
            <a:avLst/>
          </a:prstGeom>
        </p:spPr>
        <p:txBody>
          <a:bodyPr vert="horz" lIns="89896" tIns="44948" rIns="89896" bIns="44948" rtlCol="0" anchor="b"/>
          <a:lstStyle>
            <a:lvl1pPr algn="r" fontAlgn="auto">
              <a:spcBef>
                <a:spcPts val="0"/>
              </a:spcBef>
              <a:spcAft>
                <a:spcPts val="0"/>
              </a:spcAft>
              <a:defRPr sz="1200">
                <a:latin typeface="+mn-lt"/>
              </a:defRPr>
            </a:lvl1pPr>
          </a:lstStyle>
          <a:p>
            <a:pPr>
              <a:defRPr/>
            </a:pPr>
            <a:fld id="{F9F4C2DE-2863-4428-B48D-4D2349C28FB8}" type="slidenum">
              <a:rPr lang="de-DE"/>
              <a:pPr>
                <a:defRPr/>
              </a:pPr>
              <a:t>‹#›</a:t>
            </a:fld>
            <a:endParaRPr lang="de-DE"/>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1313" cy="492125"/>
          </a:xfrm>
          <a:prstGeom prst="rect">
            <a:avLst/>
          </a:prstGeom>
        </p:spPr>
        <p:txBody>
          <a:bodyPr vert="horz" lIns="89896" tIns="44948" rIns="89896" bIns="44948"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765550" y="0"/>
            <a:ext cx="2881313" cy="492125"/>
          </a:xfrm>
          <a:prstGeom prst="rect">
            <a:avLst/>
          </a:prstGeom>
        </p:spPr>
        <p:txBody>
          <a:bodyPr vert="horz" lIns="89896" tIns="44948" rIns="89896" bIns="44948" rtlCol="0"/>
          <a:lstStyle>
            <a:lvl1pPr algn="r" fontAlgn="auto">
              <a:spcBef>
                <a:spcPts val="0"/>
              </a:spcBef>
              <a:spcAft>
                <a:spcPts val="0"/>
              </a:spcAft>
              <a:defRPr sz="1200">
                <a:latin typeface="+mn-lt"/>
              </a:defRPr>
            </a:lvl1pPr>
          </a:lstStyle>
          <a:p>
            <a:pPr>
              <a:defRPr/>
            </a:pPr>
            <a:fld id="{DC8969D8-038D-4ECC-AF25-86B284CDBD42}" type="datetimeFigureOut">
              <a:rPr lang="de-DE"/>
              <a:pPr>
                <a:defRPr/>
              </a:pPr>
              <a:t>25.09.2012</a:t>
            </a:fld>
            <a:endParaRPr lang="de-DE"/>
          </a:p>
        </p:txBody>
      </p:sp>
      <p:sp>
        <p:nvSpPr>
          <p:cNvPr id="4" name="Folienbildplatzhalter 3"/>
          <p:cNvSpPr>
            <a:spLocks noGrp="1" noRot="1" noChangeAspect="1"/>
          </p:cNvSpPr>
          <p:nvPr>
            <p:ph type="sldImg" idx="2"/>
          </p:nvPr>
        </p:nvSpPr>
        <p:spPr>
          <a:xfrm>
            <a:off x="862013" y="739775"/>
            <a:ext cx="4924425" cy="3694113"/>
          </a:xfrm>
          <a:prstGeom prst="rect">
            <a:avLst/>
          </a:prstGeom>
          <a:noFill/>
          <a:ln w="12700">
            <a:solidFill>
              <a:prstClr val="black"/>
            </a:solidFill>
          </a:ln>
        </p:spPr>
        <p:txBody>
          <a:bodyPr vert="horz" lIns="89896" tIns="44948" rIns="89896" bIns="44948" rtlCol="0" anchor="ctr"/>
          <a:lstStyle/>
          <a:p>
            <a:pPr lvl="0"/>
            <a:endParaRPr lang="de-DE" noProof="0" smtClean="0"/>
          </a:p>
        </p:txBody>
      </p:sp>
      <p:sp>
        <p:nvSpPr>
          <p:cNvPr id="5" name="Notizenplatzhalter 4"/>
          <p:cNvSpPr>
            <a:spLocks noGrp="1"/>
          </p:cNvSpPr>
          <p:nvPr>
            <p:ph type="body" sz="quarter" idx="3"/>
          </p:nvPr>
        </p:nvSpPr>
        <p:spPr>
          <a:xfrm>
            <a:off x="665163" y="4679950"/>
            <a:ext cx="5318125" cy="4430713"/>
          </a:xfrm>
          <a:prstGeom prst="rect">
            <a:avLst/>
          </a:prstGeom>
        </p:spPr>
        <p:txBody>
          <a:bodyPr vert="horz" lIns="89896" tIns="44948" rIns="89896" bIns="44948"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356725"/>
            <a:ext cx="2881313" cy="492125"/>
          </a:xfrm>
          <a:prstGeom prst="rect">
            <a:avLst/>
          </a:prstGeom>
        </p:spPr>
        <p:txBody>
          <a:bodyPr vert="horz" lIns="89896" tIns="44948" rIns="89896" bIns="44948"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765550" y="9356725"/>
            <a:ext cx="2881313" cy="492125"/>
          </a:xfrm>
          <a:prstGeom prst="rect">
            <a:avLst/>
          </a:prstGeom>
        </p:spPr>
        <p:txBody>
          <a:bodyPr vert="horz" lIns="89896" tIns="44948" rIns="89896" bIns="44948" rtlCol="0" anchor="b"/>
          <a:lstStyle>
            <a:lvl1pPr algn="r" fontAlgn="auto">
              <a:spcBef>
                <a:spcPts val="0"/>
              </a:spcBef>
              <a:spcAft>
                <a:spcPts val="0"/>
              </a:spcAft>
              <a:defRPr sz="1200">
                <a:latin typeface="+mn-lt"/>
              </a:defRPr>
            </a:lvl1pPr>
          </a:lstStyle>
          <a:p>
            <a:pPr>
              <a:defRPr/>
            </a:pPr>
            <a:fld id="{5ADF4B6A-45C1-449D-88A5-6892688F4B85}" type="slidenum">
              <a:rPr lang="de-DE"/>
              <a:pPr>
                <a:defRPr/>
              </a:pPr>
              <a:t>‹#›</a:t>
            </a:fld>
            <a:endParaRPr lang="de-DE"/>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33186" name="Picture 2" descr="Europa_Motiv_allgemein2"/>
          <p:cNvPicPr>
            <a:picLocks noChangeAspect="1" noChangeArrowheads="1"/>
          </p:cNvPicPr>
          <p:nvPr userDrawn="1"/>
        </p:nvPicPr>
        <p:blipFill>
          <a:blip r:embed="rId2" cstate="print"/>
          <a:srcRect/>
          <a:stretch>
            <a:fillRect/>
          </a:stretch>
        </p:blipFill>
        <p:spPr bwMode="auto">
          <a:xfrm>
            <a:off x="0" y="-100013"/>
            <a:ext cx="9142413" cy="4592638"/>
          </a:xfrm>
          <a:prstGeom prst="rect">
            <a:avLst/>
          </a:prstGeom>
          <a:noFill/>
          <a:ln w="9525">
            <a:noFill/>
            <a:miter lim="800000"/>
            <a:headEnd/>
            <a:tailEnd/>
          </a:ln>
        </p:spPr>
      </p:pic>
      <p:sp>
        <p:nvSpPr>
          <p:cNvPr id="733187" name="Rectangle 3"/>
          <p:cNvSpPr>
            <a:spLocks noChangeArrowheads="1"/>
          </p:cNvSpPr>
          <p:nvPr userDrawn="1"/>
        </p:nvSpPr>
        <p:spPr bwMode="auto">
          <a:xfrm>
            <a:off x="0" y="3879850"/>
            <a:ext cx="9144000" cy="2978150"/>
          </a:xfrm>
          <a:prstGeom prst="rect">
            <a:avLst/>
          </a:prstGeom>
          <a:solidFill>
            <a:srgbClr val="E3E4E4"/>
          </a:solidFill>
          <a:ln w="9525">
            <a:noFill/>
            <a:miter lim="800000"/>
            <a:headEnd/>
            <a:tailEnd/>
          </a:ln>
          <a:effectLst/>
        </p:spPr>
        <p:txBody>
          <a:bodyPr wrap="none" anchor="ctr"/>
          <a:lstStyle/>
          <a:p>
            <a:endParaRPr lang="de-DE"/>
          </a:p>
        </p:txBody>
      </p:sp>
      <p:sp>
        <p:nvSpPr>
          <p:cNvPr id="733188" name="Rectangle 4"/>
          <p:cNvSpPr>
            <a:spLocks noChangeArrowheads="1"/>
          </p:cNvSpPr>
          <p:nvPr userDrawn="1"/>
        </p:nvSpPr>
        <p:spPr bwMode="auto">
          <a:xfrm>
            <a:off x="3013075" y="3886200"/>
            <a:ext cx="6130925" cy="1371600"/>
          </a:xfrm>
          <a:prstGeom prst="rect">
            <a:avLst/>
          </a:prstGeom>
          <a:solidFill>
            <a:srgbClr val="B60A34"/>
          </a:solidFill>
          <a:ln w="9525">
            <a:noFill/>
            <a:miter lim="800000"/>
            <a:headEnd/>
            <a:tailEnd/>
          </a:ln>
          <a:effectLst/>
        </p:spPr>
        <p:txBody>
          <a:bodyPr wrap="none" anchor="ctr"/>
          <a:lstStyle/>
          <a:p>
            <a:endParaRPr lang="de-DE"/>
          </a:p>
        </p:txBody>
      </p:sp>
      <p:sp>
        <p:nvSpPr>
          <p:cNvPr id="733189" name="Rectangle 5"/>
          <p:cNvSpPr>
            <a:spLocks noChangeArrowheads="1"/>
          </p:cNvSpPr>
          <p:nvPr userDrawn="1"/>
        </p:nvSpPr>
        <p:spPr bwMode="auto">
          <a:xfrm>
            <a:off x="3013075" y="3105150"/>
            <a:ext cx="6130925" cy="782638"/>
          </a:xfrm>
          <a:prstGeom prst="rect">
            <a:avLst/>
          </a:prstGeom>
          <a:solidFill>
            <a:srgbClr val="620C1B"/>
          </a:solidFill>
          <a:ln w="9525">
            <a:noFill/>
            <a:miter lim="800000"/>
            <a:headEnd/>
            <a:tailEnd/>
          </a:ln>
          <a:effectLst/>
        </p:spPr>
        <p:txBody>
          <a:bodyPr wrap="none" anchor="ctr"/>
          <a:lstStyle/>
          <a:p>
            <a:endParaRPr lang="de-DE"/>
          </a:p>
        </p:txBody>
      </p:sp>
      <p:sp>
        <p:nvSpPr>
          <p:cNvPr id="733190" name="Rectangle 6"/>
          <p:cNvSpPr>
            <a:spLocks noGrp="1" noChangeArrowheads="1"/>
          </p:cNvSpPr>
          <p:nvPr>
            <p:ph type="ctrTitle"/>
          </p:nvPr>
        </p:nvSpPr>
        <p:spPr>
          <a:xfrm>
            <a:off x="3238500" y="3108325"/>
            <a:ext cx="5905500" cy="774700"/>
          </a:xfrm>
        </p:spPr>
        <p:txBody>
          <a:bodyPr lIns="91440" tIns="45720" rIns="91440" bIns="45720" anchor="ctr"/>
          <a:lstStyle>
            <a:lvl1pPr>
              <a:defRPr sz="1600" b="1">
                <a:solidFill>
                  <a:schemeClr val="bg1"/>
                </a:solidFill>
              </a:defRPr>
            </a:lvl1pPr>
          </a:lstStyle>
          <a:p>
            <a:r>
              <a:rPr lang="en-US"/>
              <a:t>Titel</a:t>
            </a:r>
            <a:endParaRPr lang="de-DE"/>
          </a:p>
        </p:txBody>
      </p:sp>
      <p:sp>
        <p:nvSpPr>
          <p:cNvPr id="733191" name="Rectangle 7"/>
          <p:cNvSpPr>
            <a:spLocks noGrp="1" noChangeArrowheads="1"/>
          </p:cNvSpPr>
          <p:nvPr>
            <p:ph type="subTitle" idx="1"/>
          </p:nvPr>
        </p:nvSpPr>
        <p:spPr>
          <a:xfrm>
            <a:off x="3238500" y="3886200"/>
            <a:ext cx="5905500" cy="1365250"/>
          </a:xfrm>
        </p:spPr>
        <p:txBody>
          <a:bodyPr lIns="91440" tIns="45720" rIns="91440" bIns="45720" anchor="ctr"/>
          <a:lstStyle>
            <a:lvl1pPr marL="0" indent="0">
              <a:buNone/>
              <a:defRPr sz="1600" b="1">
                <a:solidFill>
                  <a:schemeClr val="bg1"/>
                </a:solidFill>
              </a:defRPr>
            </a:lvl1pPr>
          </a:lstStyle>
          <a:p>
            <a:r>
              <a:rPr lang="en-US" dirty="0" err="1"/>
              <a:t>Untertitel</a:t>
            </a:r>
            <a:endParaRPr lang="de-DE" dirty="0"/>
          </a:p>
        </p:txBody>
      </p:sp>
      <p:pic>
        <p:nvPicPr>
          <p:cNvPr id="733192" name="Picture 8" descr="wolk-ase_RGB"/>
          <p:cNvPicPr>
            <a:picLocks noChangeAspect="1" noChangeArrowheads="1"/>
          </p:cNvPicPr>
          <p:nvPr userDrawn="1"/>
        </p:nvPicPr>
        <p:blipFill>
          <a:blip r:embed="rId3" cstate="print"/>
          <a:srcRect/>
          <a:stretch>
            <a:fillRect/>
          </a:stretch>
        </p:blipFill>
        <p:spPr bwMode="auto">
          <a:xfrm>
            <a:off x="887413" y="927100"/>
            <a:ext cx="4057650" cy="1001713"/>
          </a:xfrm>
          <a:prstGeom prst="rect">
            <a:avLst/>
          </a:prstGeom>
          <a:noFill/>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8" name="Inhaltsplatzhalter 7"/>
          <p:cNvSpPr>
            <a:spLocks noGrp="1"/>
          </p:cNvSpPr>
          <p:nvPr>
            <p:ph sz="quarter" idx="1"/>
          </p:nvPr>
        </p:nvSpPr>
        <p:spPr>
          <a:xfrm>
            <a:off x="442912" y="2476959"/>
            <a:ext cx="4042611"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4" name="Inhaltsplatzhalter 7"/>
          <p:cNvSpPr>
            <a:spLocks noGrp="1"/>
          </p:cNvSpPr>
          <p:nvPr>
            <p:ph sz="quarter" idx="10"/>
          </p:nvPr>
        </p:nvSpPr>
        <p:spPr>
          <a:xfrm>
            <a:off x="442912" y="2967335"/>
            <a:ext cx="4042611"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5" name="Inhaltsplatzhalter 7"/>
          <p:cNvSpPr>
            <a:spLocks noGrp="1"/>
          </p:cNvSpPr>
          <p:nvPr>
            <p:ph sz="quarter" idx="11"/>
          </p:nvPr>
        </p:nvSpPr>
        <p:spPr>
          <a:xfrm>
            <a:off x="442912" y="3457711"/>
            <a:ext cx="4042611"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6" name="Inhaltsplatzhalter 7"/>
          <p:cNvSpPr>
            <a:spLocks noGrp="1"/>
          </p:cNvSpPr>
          <p:nvPr>
            <p:ph sz="quarter" idx="12"/>
          </p:nvPr>
        </p:nvSpPr>
        <p:spPr>
          <a:xfrm>
            <a:off x="442912" y="3948087"/>
            <a:ext cx="4042611" cy="276999"/>
          </a:xfrm>
          <a:solidFill>
            <a:schemeClr val="bg1">
              <a:lumMod val="85000"/>
            </a:schemeClr>
          </a:solidFill>
        </p:spPr>
        <p:style>
          <a:lnRef idx="2">
            <a:schemeClr val="accent2"/>
          </a:lnRef>
          <a:fillRef idx="1">
            <a:schemeClr val="lt1"/>
          </a:fillRef>
          <a:effectRef idx="0">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1" name="Inhaltsplatzhalter 7"/>
          <p:cNvSpPr>
            <a:spLocks noGrp="1"/>
          </p:cNvSpPr>
          <p:nvPr>
            <p:ph sz="quarter" idx="13"/>
          </p:nvPr>
        </p:nvSpPr>
        <p:spPr>
          <a:xfrm>
            <a:off x="4644008" y="2476959"/>
            <a:ext cx="4042611"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2" name="Inhaltsplatzhalter 7"/>
          <p:cNvSpPr>
            <a:spLocks noGrp="1"/>
          </p:cNvSpPr>
          <p:nvPr>
            <p:ph sz="quarter" idx="14"/>
          </p:nvPr>
        </p:nvSpPr>
        <p:spPr>
          <a:xfrm>
            <a:off x="4644008" y="2967335"/>
            <a:ext cx="4042611"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3" name="Inhaltsplatzhalter 7"/>
          <p:cNvSpPr>
            <a:spLocks noGrp="1"/>
          </p:cNvSpPr>
          <p:nvPr>
            <p:ph sz="quarter" idx="15"/>
          </p:nvPr>
        </p:nvSpPr>
        <p:spPr>
          <a:xfrm>
            <a:off x="4644008" y="3457711"/>
            <a:ext cx="4042611"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4" name="Inhaltsplatzhalter 7"/>
          <p:cNvSpPr>
            <a:spLocks noGrp="1"/>
          </p:cNvSpPr>
          <p:nvPr>
            <p:ph sz="quarter" idx="16"/>
          </p:nvPr>
        </p:nvSpPr>
        <p:spPr>
          <a:xfrm>
            <a:off x="4644008" y="3948087"/>
            <a:ext cx="4042611" cy="276999"/>
          </a:xfrm>
          <a:solidFill>
            <a:schemeClr val="bg1">
              <a:lumMod val="85000"/>
            </a:schemeClr>
          </a:solidFill>
        </p:spPr>
        <p:style>
          <a:lnRef idx="2">
            <a:schemeClr val="accent2"/>
          </a:lnRef>
          <a:fillRef idx="1">
            <a:schemeClr val="lt1"/>
          </a:fillRef>
          <a:effectRef idx="0">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7" name="Inhaltsplatzhalter 7"/>
          <p:cNvSpPr>
            <a:spLocks noGrp="1"/>
          </p:cNvSpPr>
          <p:nvPr>
            <p:ph sz="quarter" idx="17"/>
          </p:nvPr>
        </p:nvSpPr>
        <p:spPr>
          <a:xfrm>
            <a:off x="442912" y="4653136"/>
            <a:ext cx="8229600"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21" name="Titel 1"/>
          <p:cNvSpPr>
            <a:spLocks noGrp="1"/>
          </p:cNvSpPr>
          <p:nvPr>
            <p:ph type="title"/>
          </p:nvPr>
        </p:nvSpPr>
        <p:spPr>
          <a:xfrm>
            <a:off x="442912" y="1124745"/>
            <a:ext cx="8229600" cy="432048"/>
          </a:xfrm>
        </p:spPr>
        <p:style>
          <a:lnRef idx="1">
            <a:schemeClr val="accent5"/>
          </a:lnRef>
          <a:fillRef idx="3">
            <a:schemeClr val="accent5"/>
          </a:fillRef>
          <a:effectRef idx="2">
            <a:schemeClr val="accent5"/>
          </a:effectRef>
          <a:fontRef idx="none"/>
        </p:style>
        <p:txBody>
          <a:bodyPr/>
          <a:lstStyle>
            <a:lvl1pPr>
              <a:defRPr sz="1800" b="0" cap="none" spc="0">
                <a:ln>
                  <a:noFill/>
                </a:ln>
                <a:solidFill>
                  <a:schemeClr val="bg1"/>
                </a:solidFill>
                <a:effectLst/>
              </a:defRPr>
            </a:lvl1pPr>
          </a:lstStyle>
          <a:p>
            <a:r>
              <a:rPr lang="de-DE" dirty="0" smtClean="0"/>
              <a:t>Titelmasterformat durch Klicken bearbeiten</a:t>
            </a:r>
            <a:endParaRPr lang="en-US" dirty="0"/>
          </a:p>
        </p:txBody>
      </p:sp>
      <p:sp>
        <p:nvSpPr>
          <p:cNvPr id="22" name="Inhaltsplatzhalter 7"/>
          <p:cNvSpPr>
            <a:spLocks noGrp="1"/>
          </p:cNvSpPr>
          <p:nvPr>
            <p:ph sz="quarter" idx="18"/>
          </p:nvPr>
        </p:nvSpPr>
        <p:spPr>
          <a:xfrm>
            <a:off x="442912" y="1961480"/>
            <a:ext cx="4042611" cy="276999"/>
          </a:xfrm>
        </p:spPr>
        <p:style>
          <a:lnRef idx="0">
            <a:schemeClr val="accent5"/>
          </a:lnRef>
          <a:fillRef idx="3">
            <a:schemeClr val="accent5"/>
          </a:fillRef>
          <a:effectRef idx="3">
            <a:schemeClr val="accent5"/>
          </a:effectRef>
          <a:fontRef idx="none"/>
        </p:style>
        <p:txBody>
          <a:bodyPr>
            <a:spAutoFit/>
          </a:bodyPr>
          <a:lstStyle>
            <a:lvl1pPr>
              <a:buClr>
                <a:schemeClr val="accent2">
                  <a:lumMod val="50000"/>
                </a:schemeClr>
              </a:buClr>
              <a:buSzPct val="100000"/>
              <a:buNone/>
              <a:defRPr sz="1200">
                <a:solidFill>
                  <a:schemeClr val="bg1"/>
                </a:solidFill>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23" name="Inhaltsplatzhalter 7"/>
          <p:cNvSpPr>
            <a:spLocks noGrp="1"/>
          </p:cNvSpPr>
          <p:nvPr>
            <p:ph sz="quarter" idx="19"/>
          </p:nvPr>
        </p:nvSpPr>
        <p:spPr>
          <a:xfrm>
            <a:off x="4644008" y="1961480"/>
            <a:ext cx="4042611" cy="276999"/>
          </a:xfrm>
        </p:spPr>
        <p:style>
          <a:lnRef idx="0">
            <a:schemeClr val="accent5"/>
          </a:lnRef>
          <a:fillRef idx="3">
            <a:schemeClr val="accent5"/>
          </a:fillRef>
          <a:effectRef idx="3">
            <a:schemeClr val="accent5"/>
          </a:effectRef>
          <a:fontRef idx="none"/>
        </p:style>
        <p:txBody>
          <a:bodyPr>
            <a:spAutoFit/>
          </a:bodyPr>
          <a:lstStyle>
            <a:lvl1pPr>
              <a:buClr>
                <a:schemeClr val="accent2">
                  <a:lumMod val="50000"/>
                </a:schemeClr>
              </a:buClr>
              <a:buSzPct val="100000"/>
              <a:buNone/>
              <a:defRPr sz="1200">
                <a:solidFill>
                  <a:schemeClr val="bg1"/>
                </a:solidFill>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sp>
        <p:nvSpPr>
          <p:cNvPr id="8" name="Inhaltsplatzhalter 7"/>
          <p:cNvSpPr>
            <a:spLocks noGrp="1"/>
          </p:cNvSpPr>
          <p:nvPr>
            <p:ph sz="quarter" idx="1"/>
          </p:nvPr>
        </p:nvSpPr>
        <p:spPr>
          <a:xfrm>
            <a:off x="442912" y="2476959"/>
            <a:ext cx="4042611"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4" name="Inhaltsplatzhalter 7"/>
          <p:cNvSpPr>
            <a:spLocks noGrp="1"/>
          </p:cNvSpPr>
          <p:nvPr>
            <p:ph sz="quarter" idx="10"/>
          </p:nvPr>
        </p:nvSpPr>
        <p:spPr>
          <a:xfrm>
            <a:off x="442912" y="2967335"/>
            <a:ext cx="4042611"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5" name="Inhaltsplatzhalter 7"/>
          <p:cNvSpPr>
            <a:spLocks noGrp="1"/>
          </p:cNvSpPr>
          <p:nvPr>
            <p:ph sz="quarter" idx="11"/>
          </p:nvPr>
        </p:nvSpPr>
        <p:spPr>
          <a:xfrm>
            <a:off x="442912" y="3457711"/>
            <a:ext cx="4042611"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6" name="Inhaltsplatzhalter 7"/>
          <p:cNvSpPr>
            <a:spLocks noGrp="1"/>
          </p:cNvSpPr>
          <p:nvPr>
            <p:ph sz="quarter" idx="12"/>
          </p:nvPr>
        </p:nvSpPr>
        <p:spPr>
          <a:xfrm>
            <a:off x="442912" y="3948087"/>
            <a:ext cx="4042611" cy="276999"/>
          </a:xfrm>
        </p:spPr>
        <p:style>
          <a:lnRef idx="2">
            <a:schemeClr val="accent3"/>
          </a:lnRef>
          <a:fillRef idx="1">
            <a:schemeClr val="lt1"/>
          </a:fillRef>
          <a:effectRef idx="0">
            <a:schemeClr val="accent3"/>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1" name="Inhaltsplatzhalter 7"/>
          <p:cNvSpPr>
            <a:spLocks noGrp="1"/>
          </p:cNvSpPr>
          <p:nvPr>
            <p:ph sz="quarter" idx="13"/>
          </p:nvPr>
        </p:nvSpPr>
        <p:spPr>
          <a:xfrm>
            <a:off x="4644008" y="2476959"/>
            <a:ext cx="4042611"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2" name="Inhaltsplatzhalter 7"/>
          <p:cNvSpPr>
            <a:spLocks noGrp="1"/>
          </p:cNvSpPr>
          <p:nvPr>
            <p:ph sz="quarter" idx="14"/>
          </p:nvPr>
        </p:nvSpPr>
        <p:spPr>
          <a:xfrm>
            <a:off x="4644008" y="2967335"/>
            <a:ext cx="4042611"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3" name="Inhaltsplatzhalter 7"/>
          <p:cNvSpPr>
            <a:spLocks noGrp="1"/>
          </p:cNvSpPr>
          <p:nvPr>
            <p:ph sz="quarter" idx="15"/>
          </p:nvPr>
        </p:nvSpPr>
        <p:spPr>
          <a:xfrm>
            <a:off x="4644008" y="3457711"/>
            <a:ext cx="4042611"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4" name="Inhaltsplatzhalter 7"/>
          <p:cNvSpPr>
            <a:spLocks noGrp="1"/>
          </p:cNvSpPr>
          <p:nvPr>
            <p:ph sz="quarter" idx="16"/>
          </p:nvPr>
        </p:nvSpPr>
        <p:spPr>
          <a:xfrm>
            <a:off x="4644008" y="3948087"/>
            <a:ext cx="4042611" cy="276999"/>
          </a:xfrm>
        </p:spPr>
        <p:style>
          <a:lnRef idx="2">
            <a:schemeClr val="accent3"/>
          </a:lnRef>
          <a:fillRef idx="1">
            <a:schemeClr val="lt1"/>
          </a:fillRef>
          <a:effectRef idx="0">
            <a:schemeClr val="accent3"/>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7" name="Inhaltsplatzhalter 7"/>
          <p:cNvSpPr>
            <a:spLocks noGrp="1"/>
          </p:cNvSpPr>
          <p:nvPr>
            <p:ph sz="quarter" idx="17"/>
          </p:nvPr>
        </p:nvSpPr>
        <p:spPr>
          <a:xfrm>
            <a:off x="442912" y="4653136"/>
            <a:ext cx="8229600"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21" name="Titel 1"/>
          <p:cNvSpPr>
            <a:spLocks noGrp="1"/>
          </p:cNvSpPr>
          <p:nvPr>
            <p:ph type="title"/>
          </p:nvPr>
        </p:nvSpPr>
        <p:spPr>
          <a:xfrm>
            <a:off x="442912" y="1124745"/>
            <a:ext cx="8229600" cy="432048"/>
          </a:xfrm>
        </p:spPr>
        <p:style>
          <a:lnRef idx="1">
            <a:schemeClr val="accent3"/>
          </a:lnRef>
          <a:fillRef idx="3">
            <a:schemeClr val="accent3"/>
          </a:fillRef>
          <a:effectRef idx="2">
            <a:schemeClr val="accent3"/>
          </a:effectRef>
          <a:fontRef idx="none"/>
        </p:style>
        <p:txBody>
          <a:bodyPr/>
          <a:lstStyle>
            <a:lvl1pPr>
              <a:defRPr sz="1800" b="0" cap="none" spc="0">
                <a:ln>
                  <a:noFill/>
                </a:ln>
                <a:solidFill>
                  <a:schemeClr val="bg1"/>
                </a:solidFill>
                <a:effectLst/>
              </a:defRPr>
            </a:lvl1pPr>
          </a:lstStyle>
          <a:p>
            <a:r>
              <a:rPr lang="de-DE" smtClean="0"/>
              <a:t>Titelmasterformat durch Klicken bearbeiten</a:t>
            </a:r>
            <a:endParaRPr lang="en-US" dirty="0"/>
          </a:p>
        </p:txBody>
      </p:sp>
      <p:sp>
        <p:nvSpPr>
          <p:cNvPr id="22" name="Inhaltsplatzhalter 7"/>
          <p:cNvSpPr>
            <a:spLocks noGrp="1"/>
          </p:cNvSpPr>
          <p:nvPr>
            <p:ph sz="quarter" idx="18"/>
          </p:nvPr>
        </p:nvSpPr>
        <p:spPr>
          <a:xfrm>
            <a:off x="442912" y="1961480"/>
            <a:ext cx="4042611" cy="276999"/>
          </a:xfrm>
        </p:spPr>
        <p:style>
          <a:lnRef idx="1">
            <a:schemeClr val="accent3"/>
          </a:lnRef>
          <a:fillRef idx="3">
            <a:schemeClr val="accent3"/>
          </a:fillRef>
          <a:effectRef idx="2">
            <a:schemeClr val="accent3"/>
          </a:effectRef>
          <a:fontRef idx="none"/>
        </p:style>
        <p:txBody>
          <a:bodyPr>
            <a:spAutoFit/>
          </a:bodyPr>
          <a:lstStyle>
            <a:lvl1pPr>
              <a:buClr>
                <a:schemeClr val="accent2">
                  <a:lumMod val="50000"/>
                </a:schemeClr>
              </a:buClr>
              <a:buSzPct val="100000"/>
              <a:buNone/>
              <a:defRPr sz="1200">
                <a:solidFill>
                  <a:schemeClr val="bg1"/>
                </a:solidFill>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23" name="Inhaltsplatzhalter 7"/>
          <p:cNvSpPr>
            <a:spLocks noGrp="1"/>
          </p:cNvSpPr>
          <p:nvPr>
            <p:ph sz="quarter" idx="19"/>
          </p:nvPr>
        </p:nvSpPr>
        <p:spPr>
          <a:xfrm>
            <a:off x="4644008" y="1961480"/>
            <a:ext cx="4042611" cy="276999"/>
          </a:xfrm>
        </p:spPr>
        <p:style>
          <a:lnRef idx="1">
            <a:schemeClr val="accent3"/>
          </a:lnRef>
          <a:fillRef idx="3">
            <a:schemeClr val="accent3"/>
          </a:fillRef>
          <a:effectRef idx="2">
            <a:schemeClr val="accent3"/>
          </a:effectRef>
          <a:fontRef idx="none"/>
        </p:style>
        <p:txBody>
          <a:bodyPr>
            <a:spAutoFit/>
          </a:bodyPr>
          <a:lstStyle>
            <a:lvl1pPr>
              <a:buClr>
                <a:schemeClr val="accent2">
                  <a:lumMod val="50000"/>
                </a:schemeClr>
              </a:buClr>
              <a:buSzPct val="100000"/>
              <a:buNone/>
              <a:defRPr sz="1200">
                <a:solidFill>
                  <a:schemeClr val="bg1"/>
                </a:solidFill>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8" name="Inhaltsplatzhalter 7"/>
          <p:cNvSpPr>
            <a:spLocks noGrp="1"/>
          </p:cNvSpPr>
          <p:nvPr>
            <p:ph sz="quarter" idx="1"/>
          </p:nvPr>
        </p:nvSpPr>
        <p:spPr>
          <a:xfrm>
            <a:off x="442913" y="2332943"/>
            <a:ext cx="1896841" cy="3040273"/>
          </a:xfrm>
        </p:spPr>
        <p:style>
          <a:lnRef idx="1">
            <a:schemeClr val="accent2"/>
          </a:lnRef>
          <a:fillRef idx="2">
            <a:schemeClr val="accent2"/>
          </a:fillRef>
          <a:effectRef idx="1">
            <a:schemeClr val="accent2"/>
          </a:effectRef>
          <a:fontRef idx="none"/>
        </p:style>
        <p:txBody>
          <a:bodyPr/>
          <a:lstStyle>
            <a:lvl1pPr marL="85725" indent="-85725">
              <a:buClr>
                <a:schemeClr val="accent2">
                  <a:lumMod val="50000"/>
                </a:schemeClr>
              </a:buClr>
              <a:buSzPct val="100000"/>
              <a:buFont typeface="Arial" pitchFamily="34" charset="0"/>
              <a:buChar char="•"/>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9" name="Inhaltsplatzhalter 7"/>
          <p:cNvSpPr>
            <a:spLocks noGrp="1"/>
          </p:cNvSpPr>
          <p:nvPr>
            <p:ph sz="quarter" idx="18"/>
          </p:nvPr>
        </p:nvSpPr>
        <p:spPr>
          <a:xfrm>
            <a:off x="2543460" y="2332943"/>
            <a:ext cx="1896841" cy="3040273"/>
          </a:xfrm>
        </p:spPr>
        <p:style>
          <a:lnRef idx="1">
            <a:schemeClr val="accent2"/>
          </a:lnRef>
          <a:fillRef idx="2">
            <a:schemeClr val="accent2"/>
          </a:fillRef>
          <a:effectRef idx="1">
            <a:schemeClr val="accent2"/>
          </a:effectRef>
          <a:fontRef idx="none"/>
        </p:style>
        <p:txBody>
          <a:bodyPr/>
          <a:lstStyle>
            <a:lvl1pPr marL="85725" indent="-85725">
              <a:buClr>
                <a:schemeClr val="accent2">
                  <a:lumMod val="50000"/>
                </a:schemeClr>
              </a:buClr>
              <a:buSzPct val="100000"/>
              <a:buFont typeface="Arial" pitchFamily="34" charset="0"/>
              <a:buChar char="•"/>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21" name="Inhaltsplatzhalter 7"/>
          <p:cNvSpPr>
            <a:spLocks noGrp="1"/>
          </p:cNvSpPr>
          <p:nvPr>
            <p:ph sz="quarter" idx="19"/>
          </p:nvPr>
        </p:nvSpPr>
        <p:spPr>
          <a:xfrm>
            <a:off x="4655379" y="2332943"/>
            <a:ext cx="1896841" cy="3040273"/>
          </a:xfrm>
        </p:spPr>
        <p:style>
          <a:lnRef idx="1">
            <a:schemeClr val="accent2"/>
          </a:lnRef>
          <a:fillRef idx="2">
            <a:schemeClr val="accent2"/>
          </a:fillRef>
          <a:effectRef idx="1">
            <a:schemeClr val="accent2"/>
          </a:effectRef>
          <a:fontRef idx="none"/>
        </p:style>
        <p:txBody>
          <a:bodyPr/>
          <a:lstStyle>
            <a:lvl1pPr marL="85725" indent="-85725">
              <a:buClr>
                <a:schemeClr val="accent2">
                  <a:lumMod val="50000"/>
                </a:schemeClr>
              </a:buClr>
              <a:buSzPct val="100000"/>
              <a:buFont typeface="Arial" pitchFamily="34" charset="0"/>
              <a:buChar char="•"/>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23" name="Inhaltsplatzhalter 7"/>
          <p:cNvSpPr>
            <a:spLocks noGrp="1"/>
          </p:cNvSpPr>
          <p:nvPr>
            <p:ph sz="quarter" idx="20"/>
          </p:nvPr>
        </p:nvSpPr>
        <p:spPr>
          <a:xfrm>
            <a:off x="6779615" y="2332943"/>
            <a:ext cx="1896841" cy="3040273"/>
          </a:xfrm>
        </p:spPr>
        <p:style>
          <a:lnRef idx="1">
            <a:schemeClr val="accent2"/>
          </a:lnRef>
          <a:fillRef idx="2">
            <a:schemeClr val="accent2"/>
          </a:fillRef>
          <a:effectRef idx="1">
            <a:schemeClr val="accent2"/>
          </a:effectRef>
          <a:fontRef idx="none"/>
        </p:style>
        <p:txBody>
          <a:bodyPr/>
          <a:lstStyle>
            <a:lvl1pPr marL="85725" indent="-85725">
              <a:buClr>
                <a:schemeClr val="accent2">
                  <a:lumMod val="50000"/>
                </a:schemeClr>
              </a:buClr>
              <a:buSzPct val="100000"/>
              <a:buFont typeface="Arial" pitchFamily="34" charset="0"/>
              <a:buChar char="•"/>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1" name="Titel 1"/>
          <p:cNvSpPr>
            <a:spLocks noGrp="1"/>
          </p:cNvSpPr>
          <p:nvPr>
            <p:ph type="title"/>
          </p:nvPr>
        </p:nvSpPr>
        <p:spPr>
          <a:xfrm>
            <a:off x="442912" y="1124745"/>
            <a:ext cx="8229600" cy="432048"/>
          </a:xfrm>
        </p:spPr>
        <p:style>
          <a:lnRef idx="1">
            <a:schemeClr val="accent5"/>
          </a:lnRef>
          <a:fillRef idx="3">
            <a:schemeClr val="accent5"/>
          </a:fillRef>
          <a:effectRef idx="2">
            <a:schemeClr val="accent5"/>
          </a:effectRef>
          <a:fontRef idx="none"/>
        </p:style>
        <p:txBody>
          <a:bodyPr/>
          <a:lstStyle>
            <a:lvl1pPr>
              <a:defRPr sz="1800" b="0" cap="none" spc="0">
                <a:ln>
                  <a:noFill/>
                </a:ln>
                <a:solidFill>
                  <a:schemeClr val="bg1"/>
                </a:solidFill>
                <a:effectLst/>
              </a:defRPr>
            </a:lvl1pPr>
          </a:lstStyle>
          <a:p>
            <a:r>
              <a:rPr lang="de-DE" dirty="0" smtClean="0"/>
              <a:t>Titelmasterformat durch Klicken bearbeiten</a:t>
            </a:r>
            <a:endParaRPr lang="en-US" dirty="0"/>
          </a:p>
        </p:txBody>
      </p:sp>
      <p:sp>
        <p:nvSpPr>
          <p:cNvPr id="12" name="Inhaltsplatzhalter 7"/>
          <p:cNvSpPr>
            <a:spLocks noGrp="1"/>
          </p:cNvSpPr>
          <p:nvPr>
            <p:ph sz="quarter" idx="21"/>
          </p:nvPr>
        </p:nvSpPr>
        <p:spPr>
          <a:xfrm>
            <a:off x="442913" y="1844824"/>
            <a:ext cx="1896840" cy="461665"/>
          </a:xfrm>
        </p:spPr>
        <p:style>
          <a:lnRef idx="1">
            <a:schemeClr val="accent5"/>
          </a:lnRef>
          <a:fillRef idx="3">
            <a:schemeClr val="accent5"/>
          </a:fillRef>
          <a:effectRef idx="2">
            <a:schemeClr val="accent5"/>
          </a:effectRef>
          <a:fontRef idx="none"/>
        </p:style>
        <p:txBody>
          <a:bodyPr>
            <a:spAutoFit/>
          </a:bodyPr>
          <a:lstStyle>
            <a:lvl1pPr>
              <a:buClr>
                <a:schemeClr val="accent2">
                  <a:lumMod val="50000"/>
                </a:schemeClr>
              </a:buClr>
              <a:buSzPct val="100000"/>
              <a:buNone/>
              <a:defRPr sz="1200">
                <a:solidFill>
                  <a:schemeClr val="bg1"/>
                </a:solidFill>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3" name="Inhaltsplatzhalter 7"/>
          <p:cNvSpPr>
            <a:spLocks noGrp="1"/>
          </p:cNvSpPr>
          <p:nvPr>
            <p:ph sz="quarter" idx="22"/>
          </p:nvPr>
        </p:nvSpPr>
        <p:spPr>
          <a:xfrm>
            <a:off x="2543460" y="1844824"/>
            <a:ext cx="1896840" cy="461665"/>
          </a:xfrm>
        </p:spPr>
        <p:style>
          <a:lnRef idx="1">
            <a:schemeClr val="accent5"/>
          </a:lnRef>
          <a:fillRef idx="3">
            <a:schemeClr val="accent5"/>
          </a:fillRef>
          <a:effectRef idx="2">
            <a:schemeClr val="accent5"/>
          </a:effectRef>
          <a:fontRef idx="none"/>
        </p:style>
        <p:txBody>
          <a:bodyPr>
            <a:spAutoFit/>
          </a:bodyPr>
          <a:lstStyle>
            <a:lvl1pPr>
              <a:buClr>
                <a:schemeClr val="accent2">
                  <a:lumMod val="50000"/>
                </a:schemeClr>
              </a:buClr>
              <a:buSzPct val="100000"/>
              <a:buNone/>
              <a:defRPr sz="1200">
                <a:solidFill>
                  <a:schemeClr val="bg1"/>
                </a:solidFill>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4" name="Inhaltsplatzhalter 7"/>
          <p:cNvSpPr>
            <a:spLocks noGrp="1"/>
          </p:cNvSpPr>
          <p:nvPr>
            <p:ph sz="quarter" idx="23"/>
          </p:nvPr>
        </p:nvSpPr>
        <p:spPr>
          <a:xfrm>
            <a:off x="4655379" y="1844824"/>
            <a:ext cx="1896840" cy="461665"/>
          </a:xfrm>
        </p:spPr>
        <p:style>
          <a:lnRef idx="1">
            <a:schemeClr val="accent5"/>
          </a:lnRef>
          <a:fillRef idx="3">
            <a:schemeClr val="accent5"/>
          </a:fillRef>
          <a:effectRef idx="2">
            <a:schemeClr val="accent5"/>
          </a:effectRef>
          <a:fontRef idx="none"/>
        </p:style>
        <p:txBody>
          <a:bodyPr>
            <a:spAutoFit/>
          </a:bodyPr>
          <a:lstStyle>
            <a:lvl1pPr>
              <a:buClr>
                <a:schemeClr val="accent2">
                  <a:lumMod val="50000"/>
                </a:schemeClr>
              </a:buClr>
              <a:buSzPct val="100000"/>
              <a:buNone/>
              <a:defRPr sz="1200">
                <a:solidFill>
                  <a:schemeClr val="bg1"/>
                </a:solidFill>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5" name="Inhaltsplatzhalter 7"/>
          <p:cNvSpPr>
            <a:spLocks noGrp="1"/>
          </p:cNvSpPr>
          <p:nvPr>
            <p:ph sz="quarter" idx="24"/>
          </p:nvPr>
        </p:nvSpPr>
        <p:spPr>
          <a:xfrm>
            <a:off x="6779616" y="1844824"/>
            <a:ext cx="1896840" cy="461665"/>
          </a:xfrm>
        </p:spPr>
        <p:style>
          <a:lnRef idx="1">
            <a:schemeClr val="accent5"/>
          </a:lnRef>
          <a:fillRef idx="3">
            <a:schemeClr val="accent5"/>
          </a:fillRef>
          <a:effectRef idx="2">
            <a:schemeClr val="accent5"/>
          </a:effectRef>
          <a:fontRef idx="none"/>
        </p:style>
        <p:txBody>
          <a:bodyPr>
            <a:noAutofit/>
          </a:bodyPr>
          <a:lstStyle>
            <a:lvl1pPr>
              <a:buClr>
                <a:schemeClr val="accent2">
                  <a:lumMod val="50000"/>
                </a:schemeClr>
              </a:buClr>
              <a:buSzPct val="100000"/>
              <a:buNone/>
              <a:defRPr sz="1200">
                <a:solidFill>
                  <a:schemeClr val="bg1"/>
                </a:solidFill>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8" name="Inhaltsplatzhalter 7"/>
          <p:cNvSpPr>
            <a:spLocks noGrp="1"/>
          </p:cNvSpPr>
          <p:nvPr>
            <p:ph sz="quarter" idx="1"/>
          </p:nvPr>
        </p:nvSpPr>
        <p:spPr>
          <a:xfrm>
            <a:off x="442913" y="2348880"/>
            <a:ext cx="1896841" cy="3040273"/>
          </a:xfrm>
        </p:spPr>
        <p:style>
          <a:lnRef idx="1">
            <a:schemeClr val="accent2"/>
          </a:lnRef>
          <a:fillRef idx="2">
            <a:schemeClr val="accent2"/>
          </a:fillRef>
          <a:effectRef idx="1">
            <a:schemeClr val="accent2"/>
          </a:effectRef>
          <a:fontRef idx="none"/>
        </p:style>
        <p:txBody>
          <a:bodyPr/>
          <a:lstStyle>
            <a:lvl1pPr marL="85725" indent="-85725">
              <a:buClr>
                <a:schemeClr val="accent2">
                  <a:lumMod val="50000"/>
                </a:schemeClr>
              </a:buClr>
              <a:buSzPct val="100000"/>
              <a:buFont typeface="Arial" pitchFamily="34" charset="0"/>
              <a:buChar char="•"/>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9" name="Inhaltsplatzhalter 7"/>
          <p:cNvSpPr>
            <a:spLocks noGrp="1"/>
          </p:cNvSpPr>
          <p:nvPr>
            <p:ph sz="quarter" idx="18"/>
          </p:nvPr>
        </p:nvSpPr>
        <p:spPr>
          <a:xfrm>
            <a:off x="2543460" y="2348880"/>
            <a:ext cx="1896841" cy="3040273"/>
          </a:xfrm>
        </p:spPr>
        <p:style>
          <a:lnRef idx="1">
            <a:schemeClr val="accent2"/>
          </a:lnRef>
          <a:fillRef idx="2">
            <a:schemeClr val="accent2"/>
          </a:fillRef>
          <a:effectRef idx="1">
            <a:schemeClr val="accent2"/>
          </a:effectRef>
          <a:fontRef idx="none"/>
        </p:style>
        <p:txBody>
          <a:bodyPr/>
          <a:lstStyle>
            <a:lvl1pPr marL="85725" indent="-85725">
              <a:buClr>
                <a:schemeClr val="accent2">
                  <a:lumMod val="50000"/>
                </a:schemeClr>
              </a:buClr>
              <a:buSzPct val="100000"/>
              <a:buFont typeface="Arial" pitchFamily="34" charset="0"/>
              <a:buChar char="•"/>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21" name="Inhaltsplatzhalter 7"/>
          <p:cNvSpPr>
            <a:spLocks noGrp="1"/>
          </p:cNvSpPr>
          <p:nvPr>
            <p:ph sz="quarter" idx="19"/>
          </p:nvPr>
        </p:nvSpPr>
        <p:spPr>
          <a:xfrm>
            <a:off x="4655379" y="2348880"/>
            <a:ext cx="1896841" cy="3040273"/>
          </a:xfrm>
        </p:spPr>
        <p:style>
          <a:lnRef idx="1">
            <a:schemeClr val="accent2"/>
          </a:lnRef>
          <a:fillRef idx="2">
            <a:schemeClr val="accent2"/>
          </a:fillRef>
          <a:effectRef idx="1">
            <a:schemeClr val="accent2"/>
          </a:effectRef>
          <a:fontRef idx="none"/>
        </p:style>
        <p:txBody>
          <a:bodyPr/>
          <a:lstStyle>
            <a:lvl1pPr marL="85725" indent="-85725">
              <a:buClr>
                <a:schemeClr val="accent2">
                  <a:lumMod val="50000"/>
                </a:schemeClr>
              </a:buClr>
              <a:buSzPct val="100000"/>
              <a:buFont typeface="Arial" pitchFamily="34" charset="0"/>
              <a:buChar char="•"/>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23" name="Inhaltsplatzhalter 7"/>
          <p:cNvSpPr>
            <a:spLocks noGrp="1"/>
          </p:cNvSpPr>
          <p:nvPr>
            <p:ph sz="quarter" idx="20"/>
          </p:nvPr>
        </p:nvSpPr>
        <p:spPr>
          <a:xfrm>
            <a:off x="6779615" y="2332943"/>
            <a:ext cx="1896841" cy="3040273"/>
          </a:xfrm>
        </p:spPr>
        <p:style>
          <a:lnRef idx="1">
            <a:schemeClr val="accent2"/>
          </a:lnRef>
          <a:fillRef idx="2">
            <a:schemeClr val="accent2"/>
          </a:fillRef>
          <a:effectRef idx="1">
            <a:schemeClr val="accent2"/>
          </a:effectRef>
          <a:fontRef idx="none"/>
        </p:style>
        <p:txBody>
          <a:bodyPr/>
          <a:lstStyle>
            <a:lvl1pPr marL="85725" indent="-85725">
              <a:buClr>
                <a:schemeClr val="accent2">
                  <a:lumMod val="50000"/>
                </a:schemeClr>
              </a:buClr>
              <a:buSzPct val="100000"/>
              <a:buFont typeface="Arial" pitchFamily="34" charset="0"/>
              <a:buChar char="•"/>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1" name="Titel 1"/>
          <p:cNvSpPr>
            <a:spLocks noGrp="1"/>
          </p:cNvSpPr>
          <p:nvPr>
            <p:ph type="title"/>
          </p:nvPr>
        </p:nvSpPr>
        <p:spPr>
          <a:xfrm>
            <a:off x="442912" y="1124745"/>
            <a:ext cx="8229600" cy="432048"/>
          </a:xfrm>
        </p:spPr>
        <p:style>
          <a:lnRef idx="1">
            <a:schemeClr val="accent3"/>
          </a:lnRef>
          <a:fillRef idx="3">
            <a:schemeClr val="accent3"/>
          </a:fillRef>
          <a:effectRef idx="2">
            <a:schemeClr val="accent3"/>
          </a:effectRef>
          <a:fontRef idx="none"/>
        </p:style>
        <p:txBody>
          <a:bodyPr/>
          <a:lstStyle>
            <a:lvl1pPr>
              <a:defRPr sz="1800" b="0" cap="none" spc="0">
                <a:ln>
                  <a:noFill/>
                </a:ln>
                <a:solidFill>
                  <a:schemeClr val="bg1"/>
                </a:solidFill>
                <a:effectLst/>
              </a:defRPr>
            </a:lvl1pPr>
          </a:lstStyle>
          <a:p>
            <a:r>
              <a:rPr lang="de-DE" smtClean="0"/>
              <a:t>Titelmasterformat durch Klicken bearbeiten</a:t>
            </a:r>
            <a:endParaRPr lang="en-US" dirty="0"/>
          </a:p>
        </p:txBody>
      </p:sp>
      <p:sp>
        <p:nvSpPr>
          <p:cNvPr id="12" name="Inhaltsplatzhalter 7"/>
          <p:cNvSpPr>
            <a:spLocks noGrp="1"/>
          </p:cNvSpPr>
          <p:nvPr>
            <p:ph sz="quarter" idx="21"/>
          </p:nvPr>
        </p:nvSpPr>
        <p:spPr>
          <a:xfrm>
            <a:off x="442913" y="1844824"/>
            <a:ext cx="1896840" cy="360040"/>
          </a:xfrm>
        </p:spPr>
        <p:style>
          <a:lnRef idx="1">
            <a:schemeClr val="accent3"/>
          </a:lnRef>
          <a:fillRef idx="3">
            <a:schemeClr val="accent3"/>
          </a:fillRef>
          <a:effectRef idx="2">
            <a:schemeClr val="accent3"/>
          </a:effectRef>
          <a:fontRef idx="none"/>
        </p:style>
        <p:txBody>
          <a:bodyPr/>
          <a:lstStyle>
            <a:lvl1pPr>
              <a:buClr>
                <a:schemeClr val="accent2">
                  <a:lumMod val="50000"/>
                </a:schemeClr>
              </a:buClr>
              <a:buSzPct val="100000"/>
              <a:buNone/>
              <a:defRPr sz="1200">
                <a:solidFill>
                  <a:schemeClr val="bg1"/>
                </a:solidFill>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3" name="Inhaltsplatzhalter 7"/>
          <p:cNvSpPr>
            <a:spLocks noGrp="1"/>
          </p:cNvSpPr>
          <p:nvPr>
            <p:ph sz="quarter" idx="22"/>
          </p:nvPr>
        </p:nvSpPr>
        <p:spPr>
          <a:xfrm>
            <a:off x="2543460" y="1844824"/>
            <a:ext cx="1896840" cy="360040"/>
          </a:xfrm>
        </p:spPr>
        <p:style>
          <a:lnRef idx="1">
            <a:schemeClr val="accent3"/>
          </a:lnRef>
          <a:fillRef idx="3">
            <a:schemeClr val="accent3"/>
          </a:fillRef>
          <a:effectRef idx="2">
            <a:schemeClr val="accent3"/>
          </a:effectRef>
          <a:fontRef idx="none"/>
        </p:style>
        <p:txBody>
          <a:bodyPr/>
          <a:lstStyle>
            <a:lvl1pPr>
              <a:buClr>
                <a:schemeClr val="accent2">
                  <a:lumMod val="50000"/>
                </a:schemeClr>
              </a:buClr>
              <a:buSzPct val="100000"/>
              <a:buNone/>
              <a:defRPr sz="1200">
                <a:solidFill>
                  <a:schemeClr val="bg1"/>
                </a:solidFill>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4" name="Inhaltsplatzhalter 7"/>
          <p:cNvSpPr>
            <a:spLocks noGrp="1"/>
          </p:cNvSpPr>
          <p:nvPr>
            <p:ph sz="quarter" idx="23"/>
          </p:nvPr>
        </p:nvSpPr>
        <p:spPr>
          <a:xfrm>
            <a:off x="4655379" y="1844824"/>
            <a:ext cx="1896840" cy="360040"/>
          </a:xfrm>
        </p:spPr>
        <p:style>
          <a:lnRef idx="1">
            <a:schemeClr val="accent3"/>
          </a:lnRef>
          <a:fillRef idx="3">
            <a:schemeClr val="accent3"/>
          </a:fillRef>
          <a:effectRef idx="2">
            <a:schemeClr val="accent3"/>
          </a:effectRef>
          <a:fontRef idx="none"/>
        </p:style>
        <p:txBody>
          <a:bodyPr/>
          <a:lstStyle>
            <a:lvl1pPr>
              <a:buClr>
                <a:schemeClr val="accent2">
                  <a:lumMod val="50000"/>
                </a:schemeClr>
              </a:buClr>
              <a:buSzPct val="100000"/>
              <a:buNone/>
              <a:defRPr sz="1200">
                <a:solidFill>
                  <a:schemeClr val="bg1"/>
                </a:solidFill>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15" name="Inhaltsplatzhalter 7"/>
          <p:cNvSpPr>
            <a:spLocks noGrp="1"/>
          </p:cNvSpPr>
          <p:nvPr>
            <p:ph sz="quarter" idx="24"/>
          </p:nvPr>
        </p:nvSpPr>
        <p:spPr>
          <a:xfrm>
            <a:off x="6779616" y="1844824"/>
            <a:ext cx="1896840" cy="360040"/>
          </a:xfrm>
        </p:spPr>
        <p:style>
          <a:lnRef idx="1">
            <a:schemeClr val="accent3"/>
          </a:lnRef>
          <a:fillRef idx="3">
            <a:schemeClr val="accent3"/>
          </a:fillRef>
          <a:effectRef idx="2">
            <a:schemeClr val="accent3"/>
          </a:effectRef>
          <a:fontRef idx="none"/>
        </p:style>
        <p:txBody>
          <a:bodyPr/>
          <a:lstStyle>
            <a:lvl1pPr>
              <a:buClr>
                <a:schemeClr val="accent2">
                  <a:lumMod val="50000"/>
                </a:schemeClr>
              </a:buClr>
              <a:buSzPct val="100000"/>
              <a:buNone/>
              <a:defRPr sz="1200">
                <a:solidFill>
                  <a:schemeClr val="bg1"/>
                </a:solidFill>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42912" y="1196752"/>
            <a:ext cx="8229600" cy="365330"/>
          </a:xfrm>
        </p:spPr>
        <p:style>
          <a:lnRef idx="1">
            <a:schemeClr val="accent5"/>
          </a:lnRef>
          <a:fillRef idx="3">
            <a:schemeClr val="accent5"/>
          </a:fillRef>
          <a:effectRef idx="2">
            <a:schemeClr val="accent5"/>
          </a:effectRef>
          <a:fontRef idx="none"/>
        </p:style>
        <p:txBody>
          <a:bodyPr/>
          <a:lstStyle>
            <a:lvl1pPr>
              <a:defRPr sz="1600" b="0" cap="none" spc="0">
                <a:ln>
                  <a:noFill/>
                </a:ln>
                <a:solidFill>
                  <a:schemeClr val="bg1"/>
                </a:solidFill>
                <a:effectLst/>
              </a:defRPr>
            </a:lvl1pPr>
          </a:lstStyle>
          <a:p>
            <a:r>
              <a:rPr lang="de-DE" dirty="0" smtClean="0"/>
              <a:t>Titelmasterformat durch Klicken bearbeiten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42912" y="1196752"/>
            <a:ext cx="8229600" cy="365330"/>
          </a:xfrm>
        </p:spPr>
        <p:style>
          <a:lnRef idx="1">
            <a:schemeClr val="accent5"/>
          </a:lnRef>
          <a:fillRef idx="3">
            <a:schemeClr val="accent5"/>
          </a:fillRef>
          <a:effectRef idx="2">
            <a:schemeClr val="accent5"/>
          </a:effectRef>
          <a:fontRef idx="none"/>
        </p:style>
        <p:txBody>
          <a:bodyPr/>
          <a:lstStyle>
            <a:lvl1pPr>
              <a:defRPr sz="1600" b="0" cap="none" spc="0">
                <a:ln>
                  <a:noFill/>
                </a:ln>
                <a:solidFill>
                  <a:schemeClr val="bg1"/>
                </a:solidFill>
                <a:effectLst/>
              </a:defRPr>
            </a:lvl1pPr>
          </a:lstStyle>
          <a:p>
            <a:r>
              <a:rPr lang="de-DE" dirty="0" smtClean="0"/>
              <a:t>Titelmasterformat durch Klicken bearbeiten</a:t>
            </a:r>
            <a:endParaRPr lang="en-US" dirty="0"/>
          </a:p>
        </p:txBody>
      </p:sp>
      <p:sp>
        <p:nvSpPr>
          <p:cNvPr id="4" name="Textplatzhalter 3"/>
          <p:cNvSpPr>
            <a:spLocks noGrp="1"/>
          </p:cNvSpPr>
          <p:nvPr>
            <p:ph type="body" sz="quarter" idx="10"/>
          </p:nvPr>
        </p:nvSpPr>
        <p:spPr>
          <a:xfrm>
            <a:off x="468313" y="1772816"/>
            <a:ext cx="431800" cy="3600400"/>
          </a:xfrm>
        </p:spPr>
        <p:style>
          <a:lnRef idx="1">
            <a:schemeClr val="accent5"/>
          </a:lnRef>
          <a:fillRef idx="3">
            <a:schemeClr val="accent5"/>
          </a:fillRef>
          <a:effectRef idx="2">
            <a:schemeClr val="accent5"/>
          </a:effectRef>
          <a:fontRef idx="none"/>
        </p:style>
        <p:txBody>
          <a:bodyPr vert="vert270"/>
          <a:lstStyle>
            <a:lvl1pPr algn="ctr">
              <a:buNone/>
              <a:defRPr sz="1400">
                <a:solidFill>
                  <a:schemeClr val="bg1"/>
                </a:solidFill>
              </a:defRPr>
            </a:lvl1pPr>
          </a:lstStyle>
          <a:p>
            <a:pPr lvl="0"/>
            <a:r>
              <a:rPr lang="de-DE" dirty="0" smtClean="0"/>
              <a:t>Textmasterformate durch Klicken</a:t>
            </a:r>
            <a:endParaRPr lang="de-DE" dirty="0"/>
          </a:p>
        </p:txBody>
      </p:sp>
      <p:sp>
        <p:nvSpPr>
          <p:cNvPr id="6" name="Textplatzhalter 5"/>
          <p:cNvSpPr>
            <a:spLocks noGrp="1"/>
          </p:cNvSpPr>
          <p:nvPr>
            <p:ph type="body" sz="quarter" idx="11"/>
          </p:nvPr>
        </p:nvSpPr>
        <p:spPr>
          <a:xfrm>
            <a:off x="2843808" y="1772816"/>
            <a:ext cx="1296169" cy="359618"/>
          </a:xfrm>
        </p:spPr>
        <p:style>
          <a:lnRef idx="1">
            <a:schemeClr val="accent2"/>
          </a:lnRef>
          <a:fillRef idx="2">
            <a:schemeClr val="accent2"/>
          </a:fillRef>
          <a:effectRef idx="1">
            <a:schemeClr val="accent2"/>
          </a:effectRef>
          <a:fontRef idx="none"/>
        </p:style>
        <p:txBody>
          <a:bodyPr/>
          <a:lstStyle>
            <a:lvl1pPr>
              <a:buNone/>
              <a:defRPr sz="1100"/>
            </a:lvl1pPr>
          </a:lstStyle>
          <a:p>
            <a:pPr lvl="0"/>
            <a:r>
              <a:rPr lang="de-DE" dirty="0" smtClean="0"/>
              <a:t>Textmasterformate durch Klicken bearbeiten</a:t>
            </a:r>
          </a:p>
        </p:txBody>
      </p:sp>
      <p:sp>
        <p:nvSpPr>
          <p:cNvPr id="7" name="Textplatzhalter 5"/>
          <p:cNvSpPr>
            <a:spLocks noGrp="1"/>
          </p:cNvSpPr>
          <p:nvPr>
            <p:ph type="body" sz="quarter" idx="12"/>
          </p:nvPr>
        </p:nvSpPr>
        <p:spPr>
          <a:xfrm>
            <a:off x="7380312" y="1772816"/>
            <a:ext cx="1296169" cy="359618"/>
          </a:xfrm>
        </p:spPr>
        <p:style>
          <a:lnRef idx="1">
            <a:schemeClr val="accent2"/>
          </a:lnRef>
          <a:fillRef idx="2">
            <a:schemeClr val="accent2"/>
          </a:fillRef>
          <a:effectRef idx="1">
            <a:schemeClr val="accent2"/>
          </a:effectRef>
          <a:fontRef idx="none"/>
        </p:style>
        <p:txBody>
          <a:bodyPr/>
          <a:lstStyle>
            <a:lvl1pPr>
              <a:buNone/>
              <a:defRPr sz="1100"/>
            </a:lvl1pPr>
          </a:lstStyle>
          <a:p>
            <a:pPr lvl="0"/>
            <a:r>
              <a:rPr lang="de-DE" dirty="0" smtClean="0"/>
              <a:t>Textmasterformate durch Klicken bearbeiten</a:t>
            </a:r>
          </a:p>
        </p:txBody>
      </p:sp>
      <p:sp>
        <p:nvSpPr>
          <p:cNvPr id="8" name="Textplatzhalter 5"/>
          <p:cNvSpPr>
            <a:spLocks noGrp="1"/>
          </p:cNvSpPr>
          <p:nvPr>
            <p:ph type="body" sz="quarter" idx="13"/>
          </p:nvPr>
        </p:nvSpPr>
        <p:spPr>
          <a:xfrm>
            <a:off x="4355976" y="1772816"/>
            <a:ext cx="1296169" cy="359618"/>
          </a:xfrm>
        </p:spPr>
        <p:style>
          <a:lnRef idx="1">
            <a:schemeClr val="accent2"/>
          </a:lnRef>
          <a:fillRef idx="2">
            <a:schemeClr val="accent2"/>
          </a:fillRef>
          <a:effectRef idx="1">
            <a:schemeClr val="accent2"/>
          </a:effectRef>
          <a:fontRef idx="none"/>
        </p:style>
        <p:txBody>
          <a:bodyPr/>
          <a:lstStyle>
            <a:lvl1pPr>
              <a:buNone/>
              <a:defRPr sz="1100"/>
            </a:lvl1pPr>
          </a:lstStyle>
          <a:p>
            <a:pPr lvl="0"/>
            <a:r>
              <a:rPr lang="de-DE" dirty="0" smtClean="0"/>
              <a:t>Textmasterformate durch Klicken bearbeiten</a:t>
            </a:r>
          </a:p>
        </p:txBody>
      </p:sp>
      <p:sp>
        <p:nvSpPr>
          <p:cNvPr id="9" name="Textplatzhalter 5"/>
          <p:cNvSpPr>
            <a:spLocks noGrp="1"/>
          </p:cNvSpPr>
          <p:nvPr>
            <p:ph type="body" sz="quarter" idx="14"/>
          </p:nvPr>
        </p:nvSpPr>
        <p:spPr>
          <a:xfrm>
            <a:off x="5868119" y="1772816"/>
            <a:ext cx="1296169" cy="359618"/>
          </a:xfrm>
        </p:spPr>
        <p:style>
          <a:lnRef idx="1">
            <a:schemeClr val="accent2"/>
          </a:lnRef>
          <a:fillRef idx="2">
            <a:schemeClr val="accent2"/>
          </a:fillRef>
          <a:effectRef idx="1">
            <a:schemeClr val="accent2"/>
          </a:effectRef>
          <a:fontRef idx="none"/>
        </p:style>
        <p:txBody>
          <a:bodyPr/>
          <a:lstStyle>
            <a:lvl1pPr>
              <a:buNone/>
              <a:defRPr sz="1100"/>
            </a:lvl1pPr>
          </a:lstStyle>
          <a:p>
            <a:pPr lvl="0"/>
            <a:r>
              <a:rPr lang="de-DE" dirty="0" smtClean="0"/>
              <a:t>Textmasterformate durch Klicken bearbeiten</a:t>
            </a:r>
          </a:p>
        </p:txBody>
      </p:sp>
      <p:sp>
        <p:nvSpPr>
          <p:cNvPr id="10" name="Textplatzhalter 5"/>
          <p:cNvSpPr>
            <a:spLocks noGrp="1"/>
          </p:cNvSpPr>
          <p:nvPr>
            <p:ph type="body" sz="quarter" idx="15"/>
          </p:nvPr>
        </p:nvSpPr>
        <p:spPr>
          <a:xfrm>
            <a:off x="1043608" y="2637334"/>
            <a:ext cx="1656184" cy="359618"/>
          </a:xfrm>
        </p:spPr>
        <p:style>
          <a:lnRef idx="1">
            <a:schemeClr val="accent2"/>
          </a:lnRef>
          <a:fillRef idx="2">
            <a:schemeClr val="accent2"/>
          </a:fillRef>
          <a:effectRef idx="1">
            <a:schemeClr val="accent2"/>
          </a:effectRef>
          <a:fontRef idx="none"/>
        </p:style>
        <p:txBody>
          <a:bodyPr/>
          <a:lstStyle>
            <a:lvl1pPr>
              <a:buNone/>
              <a:defRPr sz="1100"/>
            </a:lvl1pPr>
          </a:lstStyle>
          <a:p>
            <a:pPr lvl="0"/>
            <a:r>
              <a:rPr lang="de-DE" dirty="0" smtClean="0"/>
              <a:t>Textmasterformate durch Klicken bearbeiten</a:t>
            </a:r>
          </a:p>
        </p:txBody>
      </p:sp>
      <p:sp>
        <p:nvSpPr>
          <p:cNvPr id="11" name="Textplatzhalter 5"/>
          <p:cNvSpPr>
            <a:spLocks noGrp="1"/>
          </p:cNvSpPr>
          <p:nvPr>
            <p:ph type="body" sz="quarter" idx="16"/>
          </p:nvPr>
        </p:nvSpPr>
        <p:spPr>
          <a:xfrm>
            <a:off x="1043608" y="3285406"/>
            <a:ext cx="1656184" cy="359618"/>
          </a:xfrm>
        </p:spPr>
        <p:style>
          <a:lnRef idx="1">
            <a:schemeClr val="accent2"/>
          </a:lnRef>
          <a:fillRef idx="2">
            <a:schemeClr val="accent2"/>
          </a:fillRef>
          <a:effectRef idx="1">
            <a:schemeClr val="accent2"/>
          </a:effectRef>
          <a:fontRef idx="none"/>
        </p:style>
        <p:txBody>
          <a:bodyPr/>
          <a:lstStyle>
            <a:lvl1pPr>
              <a:buNone/>
              <a:defRPr sz="1100"/>
            </a:lvl1pPr>
          </a:lstStyle>
          <a:p>
            <a:pPr lvl="0"/>
            <a:r>
              <a:rPr lang="de-DE" dirty="0" smtClean="0"/>
              <a:t>Textmasterformate durch Klicken bearbeiten</a:t>
            </a:r>
          </a:p>
        </p:txBody>
      </p:sp>
      <p:sp>
        <p:nvSpPr>
          <p:cNvPr id="12" name="Textplatzhalter 5"/>
          <p:cNvSpPr>
            <a:spLocks noGrp="1"/>
          </p:cNvSpPr>
          <p:nvPr>
            <p:ph type="body" sz="quarter" idx="17"/>
          </p:nvPr>
        </p:nvSpPr>
        <p:spPr>
          <a:xfrm>
            <a:off x="1043608" y="3933478"/>
            <a:ext cx="1656184" cy="359618"/>
          </a:xfrm>
        </p:spPr>
        <p:style>
          <a:lnRef idx="1">
            <a:schemeClr val="accent2"/>
          </a:lnRef>
          <a:fillRef idx="2">
            <a:schemeClr val="accent2"/>
          </a:fillRef>
          <a:effectRef idx="1">
            <a:schemeClr val="accent2"/>
          </a:effectRef>
          <a:fontRef idx="none"/>
        </p:style>
        <p:txBody>
          <a:bodyPr/>
          <a:lstStyle>
            <a:lvl1pPr>
              <a:buNone/>
              <a:defRPr sz="1100"/>
            </a:lvl1pPr>
          </a:lstStyle>
          <a:p>
            <a:pPr lvl="0"/>
            <a:r>
              <a:rPr lang="de-DE" dirty="0" smtClean="0"/>
              <a:t>Textmasterformate durch Klicken bearbeiten</a:t>
            </a:r>
          </a:p>
        </p:txBody>
      </p:sp>
      <p:sp>
        <p:nvSpPr>
          <p:cNvPr id="13" name="Textplatzhalter 5"/>
          <p:cNvSpPr>
            <a:spLocks noGrp="1"/>
          </p:cNvSpPr>
          <p:nvPr>
            <p:ph type="body" sz="quarter" idx="18"/>
          </p:nvPr>
        </p:nvSpPr>
        <p:spPr>
          <a:xfrm>
            <a:off x="1043608" y="4581550"/>
            <a:ext cx="1656184" cy="359618"/>
          </a:xfrm>
        </p:spPr>
        <p:style>
          <a:lnRef idx="1">
            <a:schemeClr val="accent2"/>
          </a:lnRef>
          <a:fillRef idx="2">
            <a:schemeClr val="accent2"/>
          </a:fillRef>
          <a:effectRef idx="1">
            <a:schemeClr val="accent2"/>
          </a:effectRef>
          <a:fontRef idx="none"/>
        </p:style>
        <p:txBody>
          <a:bodyPr/>
          <a:lstStyle>
            <a:lvl1pPr>
              <a:buNone/>
              <a:defRPr sz="1100"/>
            </a:lvl1pPr>
          </a:lstStyle>
          <a:p>
            <a:pPr lvl="0"/>
            <a:r>
              <a:rPr lang="de-DE" dirty="0" smtClean="0"/>
              <a:t>Textmasterformate durch Klicken bearbeiten</a:t>
            </a:r>
          </a:p>
        </p:txBody>
      </p:sp>
      <p:sp>
        <p:nvSpPr>
          <p:cNvPr id="21" name="Textplatzhalter 5"/>
          <p:cNvSpPr>
            <a:spLocks noGrp="1"/>
          </p:cNvSpPr>
          <p:nvPr>
            <p:ph type="body" sz="quarter" idx="19"/>
          </p:nvPr>
        </p:nvSpPr>
        <p:spPr>
          <a:xfrm>
            <a:off x="2843808" y="2636912"/>
            <a:ext cx="1296169" cy="359618"/>
          </a:xfrm>
          <a:ln>
            <a:solidFill>
              <a:schemeClr val="bg1">
                <a:lumMod val="65000"/>
              </a:schemeClr>
            </a:solidFill>
          </a:ln>
        </p:spPr>
        <p:style>
          <a:lnRef idx="2">
            <a:schemeClr val="dk1"/>
          </a:lnRef>
          <a:fillRef idx="1">
            <a:schemeClr val="lt1"/>
          </a:fillRef>
          <a:effectRef idx="0">
            <a:schemeClr val="dk1"/>
          </a:effectRef>
          <a:fontRef idx="none"/>
        </p:style>
        <p:txBody>
          <a:bodyPr/>
          <a:lstStyle>
            <a:lvl1pPr>
              <a:buNone/>
              <a:defRPr sz="1100"/>
            </a:lvl1pPr>
          </a:lstStyle>
          <a:p>
            <a:pPr lvl="0"/>
            <a:r>
              <a:rPr lang="de-DE" dirty="0" smtClean="0"/>
              <a:t>Textmasterformate durch Klicken bearbeiten</a:t>
            </a:r>
          </a:p>
        </p:txBody>
      </p:sp>
      <p:sp>
        <p:nvSpPr>
          <p:cNvPr id="22" name="Textplatzhalter 5"/>
          <p:cNvSpPr>
            <a:spLocks noGrp="1"/>
          </p:cNvSpPr>
          <p:nvPr>
            <p:ph type="body" sz="quarter" idx="20"/>
          </p:nvPr>
        </p:nvSpPr>
        <p:spPr>
          <a:xfrm>
            <a:off x="4355976" y="2636912"/>
            <a:ext cx="1296169" cy="359618"/>
          </a:xfrm>
        </p:spPr>
        <p:style>
          <a:lnRef idx="2">
            <a:schemeClr val="accent1"/>
          </a:lnRef>
          <a:fillRef idx="1">
            <a:schemeClr val="lt1"/>
          </a:fillRef>
          <a:effectRef idx="0">
            <a:schemeClr val="accent1"/>
          </a:effectRef>
          <a:fontRef idx="none"/>
        </p:style>
        <p:txBody>
          <a:bodyPr/>
          <a:lstStyle>
            <a:lvl1pPr>
              <a:buNone/>
              <a:defRPr sz="1100"/>
            </a:lvl1pPr>
          </a:lstStyle>
          <a:p>
            <a:pPr lvl="0"/>
            <a:r>
              <a:rPr lang="de-DE" dirty="0" smtClean="0"/>
              <a:t>Textmasterformate durch Klicken bearbeiten</a:t>
            </a:r>
          </a:p>
        </p:txBody>
      </p:sp>
      <p:sp>
        <p:nvSpPr>
          <p:cNvPr id="23" name="Textplatzhalter 5"/>
          <p:cNvSpPr>
            <a:spLocks noGrp="1"/>
          </p:cNvSpPr>
          <p:nvPr>
            <p:ph type="body" sz="quarter" idx="21"/>
          </p:nvPr>
        </p:nvSpPr>
        <p:spPr>
          <a:xfrm>
            <a:off x="5868144" y="2636912"/>
            <a:ext cx="1296169" cy="359618"/>
          </a:xfrm>
        </p:spPr>
        <p:style>
          <a:lnRef idx="1">
            <a:schemeClr val="accent2"/>
          </a:lnRef>
          <a:fillRef idx="2">
            <a:schemeClr val="accent2"/>
          </a:fillRef>
          <a:effectRef idx="1">
            <a:schemeClr val="accent2"/>
          </a:effectRef>
          <a:fontRef idx="none"/>
        </p:style>
        <p:txBody>
          <a:bodyPr/>
          <a:lstStyle>
            <a:lvl1pPr>
              <a:buNone/>
              <a:defRPr sz="1100"/>
            </a:lvl1pPr>
          </a:lstStyle>
          <a:p>
            <a:pPr lvl="0"/>
            <a:r>
              <a:rPr lang="de-DE" dirty="0" smtClean="0"/>
              <a:t>Textmasterformate durch Klicken bearbeiten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Inhalt mit Überschrift">
    <p:spTree>
      <p:nvGrpSpPr>
        <p:cNvPr id="1" name=""/>
        <p:cNvGrpSpPr/>
        <p:nvPr/>
      </p:nvGrpSpPr>
      <p:grpSpPr>
        <a:xfrm>
          <a:off x="0" y="0"/>
          <a:ext cx="0" cy="0"/>
          <a:chOff x="0" y="0"/>
          <a:chExt cx="0" cy="0"/>
        </a:xfrm>
      </p:grpSpPr>
      <p:sp>
        <p:nvSpPr>
          <p:cNvPr id="4" name="Gefaltete Ecke 3"/>
          <p:cNvSpPr/>
          <p:nvPr userDrawn="1"/>
        </p:nvSpPr>
        <p:spPr>
          <a:xfrm>
            <a:off x="0" y="6429375"/>
            <a:ext cx="9144000" cy="428625"/>
          </a:xfrm>
          <a:prstGeom prst="foldedCorner">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de-DE" dirty="0">
              <a:solidFill>
                <a:schemeClr val="accent2">
                  <a:lumMod val="50000"/>
                </a:schemeClr>
              </a:solidFill>
            </a:endParaRPr>
          </a:p>
        </p:txBody>
      </p:sp>
      <p:pic>
        <p:nvPicPr>
          <p:cNvPr id="6" name="Picture 14"/>
          <p:cNvPicPr>
            <a:picLocks noChangeAspect="1" noChangeArrowheads="1"/>
          </p:cNvPicPr>
          <p:nvPr userDrawn="1"/>
        </p:nvPicPr>
        <p:blipFill>
          <a:blip r:embed="rId2" cstate="print"/>
          <a:srcRect/>
          <a:stretch>
            <a:fillRect/>
          </a:stretch>
        </p:blipFill>
        <p:spPr bwMode="auto">
          <a:xfrm>
            <a:off x="5800725" y="3500438"/>
            <a:ext cx="2519363" cy="639762"/>
          </a:xfrm>
          <a:prstGeom prst="rect">
            <a:avLst/>
          </a:prstGeom>
          <a:noFill/>
          <a:ln w="9525">
            <a:noFill/>
            <a:miter lim="800000"/>
            <a:headEnd/>
            <a:tailEnd/>
          </a:ln>
        </p:spPr>
      </p:pic>
      <p:sp>
        <p:nvSpPr>
          <p:cNvPr id="7" name="Textfeld 6"/>
          <p:cNvSpPr txBox="1"/>
          <p:nvPr userDrawn="1"/>
        </p:nvSpPr>
        <p:spPr>
          <a:xfrm>
            <a:off x="642938" y="6484938"/>
            <a:ext cx="415925" cy="230187"/>
          </a:xfrm>
          <a:prstGeom prst="rect">
            <a:avLst/>
          </a:prstGeom>
          <a:noFill/>
        </p:spPr>
        <p:txBody>
          <a:bodyPr wrap="none">
            <a:spAutoFit/>
          </a:bodyPr>
          <a:lstStyle/>
          <a:p>
            <a:pPr>
              <a:defRPr/>
            </a:pPr>
            <a:fld id="{AA73224C-92F3-4EF7-B811-61AE38E676EB}" type="slidenum">
              <a:rPr lang="de-DE" sz="900">
                <a:solidFill>
                  <a:schemeClr val="accent1">
                    <a:lumMod val="50000"/>
                  </a:schemeClr>
                </a:solidFill>
              </a:rPr>
              <a:pPr>
                <a:defRPr/>
              </a:pPr>
              <a:t>‹#›</a:t>
            </a:fld>
            <a:endParaRPr lang="de-DE" sz="900" dirty="0">
              <a:solidFill>
                <a:schemeClr val="accent1">
                  <a:lumMod val="50000"/>
                </a:schemeClr>
              </a:solidFill>
            </a:endParaRPr>
          </a:p>
        </p:txBody>
      </p:sp>
      <p:sp>
        <p:nvSpPr>
          <p:cNvPr id="8" name="Textfeld 7"/>
          <p:cNvSpPr txBox="1"/>
          <p:nvPr userDrawn="1"/>
        </p:nvSpPr>
        <p:spPr>
          <a:xfrm>
            <a:off x="2571750" y="6484938"/>
            <a:ext cx="3357563" cy="230187"/>
          </a:xfrm>
          <a:prstGeom prst="rect">
            <a:avLst/>
          </a:prstGeom>
          <a:noFill/>
        </p:spPr>
        <p:txBody>
          <a:bodyPr>
            <a:spAutoFit/>
          </a:bodyPr>
          <a:lstStyle/>
          <a:p>
            <a:pPr>
              <a:defRPr/>
            </a:pPr>
            <a:r>
              <a:rPr lang="de-DE" sz="900" dirty="0" err="1">
                <a:solidFill>
                  <a:schemeClr val="accent1">
                    <a:lumMod val="50000"/>
                  </a:schemeClr>
                </a:solidFill>
              </a:rPr>
              <a:t>wolk</a:t>
            </a:r>
            <a:r>
              <a:rPr lang="de-DE" sz="900" dirty="0">
                <a:solidFill>
                  <a:schemeClr val="accent1">
                    <a:lumMod val="50000"/>
                  </a:schemeClr>
                </a:solidFill>
              </a:rPr>
              <a:t> after </a:t>
            </a:r>
            <a:r>
              <a:rPr lang="de-DE" sz="900" dirty="0" err="1">
                <a:solidFill>
                  <a:schemeClr val="accent1">
                    <a:lumMod val="50000"/>
                  </a:schemeClr>
                </a:solidFill>
              </a:rPr>
              <a:t>sales</a:t>
            </a:r>
            <a:r>
              <a:rPr lang="de-DE" sz="900" dirty="0">
                <a:solidFill>
                  <a:schemeClr val="accent1">
                    <a:lumMod val="50000"/>
                  </a:schemeClr>
                </a:solidFill>
              </a:rPr>
              <a:t> </a:t>
            </a:r>
            <a:r>
              <a:rPr lang="de-DE" sz="900" dirty="0" err="1">
                <a:solidFill>
                  <a:schemeClr val="accent1">
                    <a:lumMod val="50000"/>
                  </a:schemeClr>
                </a:solidFill>
              </a:rPr>
              <a:t>experts</a:t>
            </a:r>
            <a:r>
              <a:rPr lang="de-DE" sz="900" dirty="0">
                <a:solidFill>
                  <a:schemeClr val="accent1">
                    <a:lumMod val="50000"/>
                  </a:schemeClr>
                </a:solidFill>
              </a:rPr>
              <a:t>		Datei</a:t>
            </a:r>
          </a:p>
        </p:txBody>
      </p:sp>
      <p:sp>
        <p:nvSpPr>
          <p:cNvPr id="9" name="Textfeld 8"/>
          <p:cNvSpPr txBox="1"/>
          <p:nvPr userDrawn="1"/>
        </p:nvSpPr>
        <p:spPr>
          <a:xfrm>
            <a:off x="7881938" y="6484938"/>
            <a:ext cx="762000" cy="230187"/>
          </a:xfrm>
          <a:prstGeom prst="rect">
            <a:avLst/>
          </a:prstGeom>
          <a:noFill/>
        </p:spPr>
        <p:txBody>
          <a:bodyPr wrap="none">
            <a:spAutoFit/>
          </a:bodyPr>
          <a:lstStyle/>
          <a:p>
            <a:pPr>
              <a:defRPr/>
            </a:pPr>
            <a:fld id="{89DF656C-19D6-4322-9AE9-EA42BDB9B559}" type="datetime1">
              <a:rPr lang="de-DE" sz="900">
                <a:solidFill>
                  <a:schemeClr val="accent1">
                    <a:lumMod val="50000"/>
                  </a:schemeClr>
                </a:solidFill>
              </a:rPr>
              <a:pPr>
                <a:defRPr/>
              </a:pPr>
              <a:t>25.09.2012</a:t>
            </a:fld>
            <a:endParaRPr lang="de-DE" sz="900" dirty="0">
              <a:solidFill>
                <a:schemeClr val="accent1">
                  <a:lumMod val="50000"/>
                </a:schemeClr>
              </a:solidFill>
            </a:endParaRPr>
          </a:p>
        </p:txBody>
      </p:sp>
      <p:sp>
        <p:nvSpPr>
          <p:cNvPr id="10" name="Textfeld 9"/>
          <p:cNvSpPr txBox="1"/>
          <p:nvPr userDrawn="1"/>
        </p:nvSpPr>
        <p:spPr>
          <a:xfrm>
            <a:off x="5724525" y="4149725"/>
            <a:ext cx="3240088" cy="1569660"/>
          </a:xfrm>
          <a:prstGeom prst="rect">
            <a:avLst/>
          </a:prstGeom>
          <a:noFill/>
        </p:spPr>
        <p:txBody>
          <a:bodyPr>
            <a:spAutoFit/>
          </a:bodyPr>
          <a:lstStyle/>
          <a:p>
            <a:pPr>
              <a:defRPr/>
            </a:pPr>
            <a:r>
              <a:rPr lang="de-DE" sz="1200" dirty="0" err="1">
                <a:solidFill>
                  <a:schemeClr val="tx2"/>
                </a:solidFill>
                <a:latin typeface="+mn-lt"/>
              </a:rPr>
              <a:t>wolk</a:t>
            </a:r>
            <a:r>
              <a:rPr lang="de-DE" sz="1200" dirty="0">
                <a:solidFill>
                  <a:schemeClr val="tx2"/>
                </a:solidFill>
                <a:latin typeface="+mn-lt"/>
              </a:rPr>
              <a:t> after </a:t>
            </a:r>
            <a:r>
              <a:rPr lang="de-DE" sz="1200" dirty="0" err="1">
                <a:solidFill>
                  <a:schemeClr val="tx2"/>
                </a:solidFill>
                <a:latin typeface="+mn-lt"/>
              </a:rPr>
              <a:t>sales</a:t>
            </a:r>
            <a:r>
              <a:rPr lang="de-DE" sz="1200" dirty="0">
                <a:solidFill>
                  <a:schemeClr val="tx2"/>
                </a:solidFill>
                <a:latin typeface="+mn-lt"/>
              </a:rPr>
              <a:t> </a:t>
            </a:r>
            <a:r>
              <a:rPr lang="de-DE" sz="1200" dirty="0" err="1">
                <a:solidFill>
                  <a:schemeClr val="tx2"/>
                </a:solidFill>
                <a:latin typeface="+mn-lt"/>
              </a:rPr>
              <a:t>experts</a:t>
            </a:r>
            <a:r>
              <a:rPr lang="de-DE" sz="1200" dirty="0">
                <a:solidFill>
                  <a:schemeClr val="tx2"/>
                </a:solidFill>
                <a:latin typeface="+mn-lt"/>
              </a:rPr>
              <a:t> </a:t>
            </a:r>
            <a:r>
              <a:rPr lang="de-DE" sz="1200" dirty="0" err="1">
                <a:solidFill>
                  <a:schemeClr val="tx2"/>
                </a:solidFill>
                <a:latin typeface="+mn-lt"/>
              </a:rPr>
              <a:t>gmbh</a:t>
            </a:r>
            <a:endParaRPr lang="de-DE" sz="1200" dirty="0">
              <a:solidFill>
                <a:schemeClr val="tx2"/>
              </a:solidFill>
              <a:latin typeface="+mn-lt"/>
            </a:endParaRPr>
          </a:p>
          <a:p>
            <a:pPr>
              <a:defRPr/>
            </a:pPr>
            <a:r>
              <a:rPr lang="de-DE" sz="1200" dirty="0">
                <a:solidFill>
                  <a:schemeClr val="tx2"/>
                </a:solidFill>
                <a:latin typeface="+mn-lt"/>
              </a:rPr>
              <a:t>TechnologiePark </a:t>
            </a:r>
          </a:p>
          <a:p>
            <a:pPr>
              <a:defRPr/>
            </a:pPr>
            <a:r>
              <a:rPr lang="de-DE" sz="1200" dirty="0">
                <a:solidFill>
                  <a:schemeClr val="tx2"/>
                </a:solidFill>
                <a:latin typeface="+mn-lt"/>
              </a:rPr>
              <a:t>Friedrich Ebert Str. </a:t>
            </a:r>
          </a:p>
          <a:p>
            <a:pPr>
              <a:defRPr/>
            </a:pPr>
            <a:r>
              <a:rPr lang="de-DE" sz="1200" dirty="0">
                <a:solidFill>
                  <a:schemeClr val="tx2"/>
                </a:solidFill>
                <a:latin typeface="+mn-lt"/>
              </a:rPr>
              <a:t>51429 Bergisch Gladbach</a:t>
            </a:r>
          </a:p>
          <a:p>
            <a:pPr>
              <a:defRPr/>
            </a:pPr>
            <a:r>
              <a:rPr lang="de-DE" sz="1200" dirty="0">
                <a:solidFill>
                  <a:schemeClr val="tx2"/>
                </a:solidFill>
                <a:latin typeface="+mn-lt"/>
              </a:rPr>
              <a:t>Tel.: +49 2204 842531</a:t>
            </a:r>
          </a:p>
          <a:p>
            <a:pPr>
              <a:defRPr/>
            </a:pPr>
            <a:r>
              <a:rPr lang="de-DE" sz="1200" dirty="0">
                <a:solidFill>
                  <a:schemeClr val="tx2"/>
                </a:solidFill>
                <a:latin typeface="+mn-lt"/>
              </a:rPr>
              <a:t>Fax: +49 2204 842539</a:t>
            </a:r>
          </a:p>
          <a:p>
            <a:pPr>
              <a:defRPr/>
            </a:pPr>
            <a:r>
              <a:rPr lang="de-DE" sz="1200" dirty="0">
                <a:solidFill>
                  <a:schemeClr val="tx2"/>
                </a:solidFill>
                <a:latin typeface="+mn-lt"/>
              </a:rPr>
              <a:t>e-</a:t>
            </a:r>
            <a:r>
              <a:rPr lang="de-DE" sz="1200" dirty="0" err="1">
                <a:solidFill>
                  <a:schemeClr val="tx2"/>
                </a:solidFill>
                <a:latin typeface="+mn-lt"/>
              </a:rPr>
              <a:t>mail</a:t>
            </a:r>
            <a:r>
              <a:rPr lang="de-DE" sz="1200" dirty="0">
                <a:solidFill>
                  <a:schemeClr val="tx2"/>
                </a:solidFill>
                <a:latin typeface="+mn-lt"/>
              </a:rPr>
              <a:t>: info@wolk-aftersales.de</a:t>
            </a:r>
          </a:p>
          <a:p>
            <a:pPr>
              <a:defRPr/>
            </a:pPr>
            <a:r>
              <a:rPr lang="de-DE" sz="1200" dirty="0">
                <a:solidFill>
                  <a:schemeClr val="tx2"/>
                </a:solidFill>
                <a:latin typeface="+mn-lt"/>
              </a:rPr>
              <a:t>web: www.wolk-aftersales.de</a:t>
            </a:r>
          </a:p>
        </p:txBody>
      </p:sp>
      <p:sp>
        <p:nvSpPr>
          <p:cNvPr id="11" name="Rechteck 10"/>
          <p:cNvSpPr/>
          <p:nvPr userDrawn="1"/>
        </p:nvSpPr>
        <p:spPr>
          <a:xfrm rot="1193652">
            <a:off x="4943136" y="1099790"/>
            <a:ext cx="3764749" cy="461665"/>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de-DE" sz="2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Erkenne die Möglichkeiten!</a:t>
            </a:r>
          </a:p>
        </p:txBody>
      </p:sp>
      <p:sp>
        <p:nvSpPr>
          <p:cNvPr id="12" name="Inhaltsplatzhalter 11"/>
          <p:cNvSpPr>
            <a:spLocks noGrp="1"/>
          </p:cNvSpPr>
          <p:nvPr>
            <p:ph sz="quarter" idx="1"/>
          </p:nvPr>
        </p:nvSpPr>
        <p:spPr>
          <a:xfrm>
            <a:off x="179512" y="1988840"/>
            <a:ext cx="5275312" cy="3986808"/>
          </a:xfrm>
        </p:spPr>
        <p:txBody>
          <a:bodyPr/>
          <a:lstStyle>
            <a:lvl1pPr>
              <a:defRPr/>
            </a:lvl1pPr>
          </a:lstStyle>
          <a:p>
            <a:pPr lvl="0"/>
            <a:r>
              <a:rPr lang="de-DE" dirty="0" smtClean="0"/>
              <a:t>Textmasterformate durch Klicken bearbeiten</a:t>
            </a:r>
          </a:p>
        </p:txBody>
      </p:sp>
      <p:sp>
        <p:nvSpPr>
          <p:cNvPr id="13" name="Titel 12"/>
          <p:cNvSpPr>
            <a:spLocks noGrp="1"/>
          </p:cNvSpPr>
          <p:nvPr>
            <p:ph type="title"/>
          </p:nvPr>
        </p:nvSpPr>
        <p:spPr>
          <a:xfrm>
            <a:off x="179513" y="1268759"/>
            <a:ext cx="5328591" cy="436215"/>
          </a:xfrm>
        </p:spPr>
        <p:style>
          <a:lnRef idx="1">
            <a:schemeClr val="accent2"/>
          </a:lnRef>
          <a:fillRef idx="2">
            <a:schemeClr val="accent2"/>
          </a:fillRef>
          <a:effectRef idx="1">
            <a:schemeClr val="accent2"/>
          </a:effectRef>
          <a:fontRef idx="none"/>
        </p:style>
        <p:txBody>
          <a:bodyPr/>
          <a:lstStyle>
            <a:lvl1pPr>
              <a:defRPr sz="2000" b="0" i="0" baseline="0">
                <a:latin typeface="+mn-lt"/>
              </a:defRPr>
            </a:lvl1pPr>
          </a:lstStyle>
          <a:p>
            <a:r>
              <a:rPr lang="de-DE" dirty="0" smtClean="0"/>
              <a:t>Titelmasterformat durch Klicken bearbeiten</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Inhalt mit Überschrift">
    <p:spTree>
      <p:nvGrpSpPr>
        <p:cNvPr id="1" name=""/>
        <p:cNvGrpSpPr/>
        <p:nvPr/>
      </p:nvGrpSpPr>
      <p:grpSpPr>
        <a:xfrm>
          <a:off x="0" y="0"/>
          <a:ext cx="0" cy="0"/>
          <a:chOff x="0" y="0"/>
          <a:chExt cx="0" cy="0"/>
        </a:xfrm>
      </p:grpSpPr>
      <p:sp>
        <p:nvSpPr>
          <p:cNvPr id="4" name="Gefaltete Ecke 3"/>
          <p:cNvSpPr/>
          <p:nvPr userDrawn="1"/>
        </p:nvSpPr>
        <p:spPr>
          <a:xfrm>
            <a:off x="0" y="6429375"/>
            <a:ext cx="9144000" cy="428625"/>
          </a:xfrm>
          <a:prstGeom prst="foldedCorner">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de-DE" dirty="0">
              <a:solidFill>
                <a:schemeClr val="accent2">
                  <a:lumMod val="50000"/>
                </a:schemeClr>
              </a:solidFill>
            </a:endParaRPr>
          </a:p>
        </p:txBody>
      </p:sp>
      <p:pic>
        <p:nvPicPr>
          <p:cNvPr id="6" name="Picture 14"/>
          <p:cNvPicPr>
            <a:picLocks noChangeAspect="1" noChangeArrowheads="1"/>
          </p:cNvPicPr>
          <p:nvPr userDrawn="1"/>
        </p:nvPicPr>
        <p:blipFill>
          <a:blip r:embed="rId2" cstate="print"/>
          <a:srcRect/>
          <a:stretch>
            <a:fillRect/>
          </a:stretch>
        </p:blipFill>
        <p:spPr bwMode="auto">
          <a:xfrm>
            <a:off x="5800725" y="3500438"/>
            <a:ext cx="2519363" cy="639762"/>
          </a:xfrm>
          <a:prstGeom prst="rect">
            <a:avLst/>
          </a:prstGeom>
          <a:noFill/>
          <a:ln w="9525">
            <a:noFill/>
            <a:miter lim="800000"/>
            <a:headEnd/>
            <a:tailEnd/>
          </a:ln>
        </p:spPr>
      </p:pic>
      <p:sp>
        <p:nvSpPr>
          <p:cNvPr id="7" name="Textfeld 6"/>
          <p:cNvSpPr txBox="1"/>
          <p:nvPr userDrawn="1"/>
        </p:nvSpPr>
        <p:spPr>
          <a:xfrm>
            <a:off x="642938" y="6484938"/>
            <a:ext cx="415925" cy="230187"/>
          </a:xfrm>
          <a:prstGeom prst="rect">
            <a:avLst/>
          </a:prstGeom>
          <a:noFill/>
        </p:spPr>
        <p:txBody>
          <a:bodyPr wrap="none">
            <a:spAutoFit/>
          </a:bodyPr>
          <a:lstStyle/>
          <a:p>
            <a:pPr>
              <a:defRPr/>
            </a:pPr>
            <a:fld id="{ACD57797-21E5-4306-A6F1-1CC38C7E669E}" type="slidenum">
              <a:rPr lang="de-DE" sz="900">
                <a:solidFill>
                  <a:schemeClr val="accent1">
                    <a:lumMod val="50000"/>
                  </a:schemeClr>
                </a:solidFill>
              </a:rPr>
              <a:pPr>
                <a:defRPr/>
              </a:pPr>
              <a:t>‹#›</a:t>
            </a:fld>
            <a:endParaRPr lang="de-DE" sz="900" dirty="0">
              <a:solidFill>
                <a:schemeClr val="accent1">
                  <a:lumMod val="50000"/>
                </a:schemeClr>
              </a:solidFill>
            </a:endParaRPr>
          </a:p>
        </p:txBody>
      </p:sp>
      <p:sp>
        <p:nvSpPr>
          <p:cNvPr id="8" name="Textfeld 7"/>
          <p:cNvSpPr txBox="1"/>
          <p:nvPr userDrawn="1"/>
        </p:nvSpPr>
        <p:spPr>
          <a:xfrm>
            <a:off x="2571750" y="6484938"/>
            <a:ext cx="3357563" cy="230187"/>
          </a:xfrm>
          <a:prstGeom prst="rect">
            <a:avLst/>
          </a:prstGeom>
          <a:noFill/>
        </p:spPr>
        <p:txBody>
          <a:bodyPr>
            <a:spAutoFit/>
          </a:bodyPr>
          <a:lstStyle/>
          <a:p>
            <a:pPr>
              <a:defRPr/>
            </a:pPr>
            <a:r>
              <a:rPr lang="de-DE" sz="900" dirty="0" err="1">
                <a:solidFill>
                  <a:schemeClr val="accent1">
                    <a:lumMod val="50000"/>
                  </a:schemeClr>
                </a:solidFill>
              </a:rPr>
              <a:t>wolk</a:t>
            </a:r>
            <a:r>
              <a:rPr lang="de-DE" sz="900" dirty="0">
                <a:solidFill>
                  <a:schemeClr val="accent1">
                    <a:lumMod val="50000"/>
                  </a:schemeClr>
                </a:solidFill>
              </a:rPr>
              <a:t> after </a:t>
            </a:r>
            <a:r>
              <a:rPr lang="de-DE" sz="900" dirty="0" err="1">
                <a:solidFill>
                  <a:schemeClr val="accent1">
                    <a:lumMod val="50000"/>
                  </a:schemeClr>
                </a:solidFill>
              </a:rPr>
              <a:t>sales</a:t>
            </a:r>
            <a:r>
              <a:rPr lang="de-DE" sz="900" dirty="0">
                <a:solidFill>
                  <a:schemeClr val="accent1">
                    <a:lumMod val="50000"/>
                  </a:schemeClr>
                </a:solidFill>
              </a:rPr>
              <a:t> </a:t>
            </a:r>
            <a:r>
              <a:rPr lang="de-DE" sz="900" dirty="0" err="1">
                <a:solidFill>
                  <a:schemeClr val="accent1">
                    <a:lumMod val="50000"/>
                  </a:schemeClr>
                </a:solidFill>
              </a:rPr>
              <a:t>experts</a:t>
            </a:r>
            <a:r>
              <a:rPr lang="de-DE" sz="900" dirty="0">
                <a:solidFill>
                  <a:schemeClr val="accent1">
                    <a:lumMod val="50000"/>
                  </a:schemeClr>
                </a:solidFill>
              </a:rPr>
              <a:t>		Datei</a:t>
            </a:r>
          </a:p>
        </p:txBody>
      </p:sp>
      <p:sp>
        <p:nvSpPr>
          <p:cNvPr id="9" name="Textfeld 8"/>
          <p:cNvSpPr txBox="1"/>
          <p:nvPr userDrawn="1"/>
        </p:nvSpPr>
        <p:spPr>
          <a:xfrm>
            <a:off x="7881938" y="6484938"/>
            <a:ext cx="762000" cy="230187"/>
          </a:xfrm>
          <a:prstGeom prst="rect">
            <a:avLst/>
          </a:prstGeom>
          <a:noFill/>
        </p:spPr>
        <p:txBody>
          <a:bodyPr wrap="none">
            <a:spAutoFit/>
          </a:bodyPr>
          <a:lstStyle/>
          <a:p>
            <a:pPr>
              <a:defRPr/>
            </a:pPr>
            <a:fld id="{89DF656C-19D6-4322-9AE9-EA42BDB9B559}" type="datetime1">
              <a:rPr lang="de-DE" sz="900">
                <a:solidFill>
                  <a:schemeClr val="accent1">
                    <a:lumMod val="50000"/>
                  </a:schemeClr>
                </a:solidFill>
              </a:rPr>
              <a:pPr>
                <a:defRPr/>
              </a:pPr>
              <a:t>25.09.2012</a:t>
            </a:fld>
            <a:endParaRPr lang="de-DE" sz="900" dirty="0">
              <a:solidFill>
                <a:schemeClr val="accent1">
                  <a:lumMod val="50000"/>
                </a:schemeClr>
              </a:solidFill>
            </a:endParaRPr>
          </a:p>
        </p:txBody>
      </p:sp>
      <p:sp>
        <p:nvSpPr>
          <p:cNvPr id="10" name="Textfeld 9"/>
          <p:cNvSpPr txBox="1"/>
          <p:nvPr userDrawn="1"/>
        </p:nvSpPr>
        <p:spPr>
          <a:xfrm>
            <a:off x="5724525" y="4149725"/>
            <a:ext cx="3240088" cy="1569660"/>
          </a:xfrm>
          <a:prstGeom prst="rect">
            <a:avLst/>
          </a:prstGeom>
          <a:noFill/>
        </p:spPr>
        <p:txBody>
          <a:bodyPr>
            <a:spAutoFit/>
          </a:bodyPr>
          <a:lstStyle/>
          <a:p>
            <a:pPr>
              <a:defRPr/>
            </a:pPr>
            <a:r>
              <a:rPr lang="de-DE" sz="1200" dirty="0" err="1">
                <a:solidFill>
                  <a:schemeClr val="tx2"/>
                </a:solidFill>
                <a:latin typeface="+mn-lt"/>
              </a:rPr>
              <a:t>wolk</a:t>
            </a:r>
            <a:r>
              <a:rPr lang="de-DE" sz="1200" dirty="0">
                <a:solidFill>
                  <a:schemeClr val="tx2"/>
                </a:solidFill>
                <a:latin typeface="+mn-lt"/>
              </a:rPr>
              <a:t> after </a:t>
            </a:r>
            <a:r>
              <a:rPr lang="de-DE" sz="1200" dirty="0" err="1">
                <a:solidFill>
                  <a:schemeClr val="tx2"/>
                </a:solidFill>
                <a:latin typeface="+mn-lt"/>
              </a:rPr>
              <a:t>sales</a:t>
            </a:r>
            <a:r>
              <a:rPr lang="de-DE" sz="1200" dirty="0">
                <a:solidFill>
                  <a:schemeClr val="tx2"/>
                </a:solidFill>
                <a:latin typeface="+mn-lt"/>
              </a:rPr>
              <a:t> </a:t>
            </a:r>
            <a:r>
              <a:rPr lang="de-DE" sz="1200" dirty="0" err="1">
                <a:solidFill>
                  <a:schemeClr val="tx2"/>
                </a:solidFill>
                <a:latin typeface="+mn-lt"/>
              </a:rPr>
              <a:t>experts</a:t>
            </a:r>
            <a:r>
              <a:rPr lang="de-DE" sz="1200" dirty="0">
                <a:solidFill>
                  <a:schemeClr val="tx2"/>
                </a:solidFill>
                <a:latin typeface="+mn-lt"/>
              </a:rPr>
              <a:t> </a:t>
            </a:r>
            <a:r>
              <a:rPr lang="de-DE" sz="1200" dirty="0" err="1">
                <a:solidFill>
                  <a:schemeClr val="tx2"/>
                </a:solidFill>
                <a:latin typeface="+mn-lt"/>
              </a:rPr>
              <a:t>gmbh</a:t>
            </a:r>
            <a:endParaRPr lang="de-DE" sz="1200" dirty="0">
              <a:solidFill>
                <a:schemeClr val="tx2"/>
              </a:solidFill>
              <a:latin typeface="+mn-lt"/>
            </a:endParaRPr>
          </a:p>
          <a:p>
            <a:pPr>
              <a:defRPr/>
            </a:pPr>
            <a:r>
              <a:rPr lang="de-DE" sz="1200" dirty="0">
                <a:solidFill>
                  <a:schemeClr val="tx2"/>
                </a:solidFill>
                <a:latin typeface="+mn-lt"/>
              </a:rPr>
              <a:t>TechnologiePark </a:t>
            </a:r>
          </a:p>
          <a:p>
            <a:pPr>
              <a:defRPr/>
            </a:pPr>
            <a:r>
              <a:rPr lang="de-DE" sz="1200" dirty="0">
                <a:solidFill>
                  <a:schemeClr val="tx2"/>
                </a:solidFill>
                <a:latin typeface="+mn-lt"/>
              </a:rPr>
              <a:t>Friedrich Ebert Str. </a:t>
            </a:r>
          </a:p>
          <a:p>
            <a:pPr>
              <a:defRPr/>
            </a:pPr>
            <a:r>
              <a:rPr lang="de-DE" sz="1200" dirty="0">
                <a:solidFill>
                  <a:schemeClr val="tx2"/>
                </a:solidFill>
                <a:latin typeface="+mn-lt"/>
              </a:rPr>
              <a:t>51429 Bergisch Gladbach</a:t>
            </a:r>
          </a:p>
          <a:p>
            <a:pPr>
              <a:defRPr/>
            </a:pPr>
            <a:r>
              <a:rPr lang="de-DE" sz="1200" dirty="0">
                <a:solidFill>
                  <a:schemeClr val="tx2"/>
                </a:solidFill>
                <a:latin typeface="+mn-lt"/>
              </a:rPr>
              <a:t>Tel.: +49 2204 842531</a:t>
            </a:r>
          </a:p>
          <a:p>
            <a:pPr>
              <a:defRPr/>
            </a:pPr>
            <a:r>
              <a:rPr lang="de-DE" sz="1200" dirty="0">
                <a:solidFill>
                  <a:schemeClr val="tx2"/>
                </a:solidFill>
                <a:latin typeface="+mn-lt"/>
              </a:rPr>
              <a:t>Fax: +49 2204 842539</a:t>
            </a:r>
          </a:p>
          <a:p>
            <a:pPr>
              <a:defRPr/>
            </a:pPr>
            <a:r>
              <a:rPr lang="de-DE" sz="1200" dirty="0">
                <a:solidFill>
                  <a:schemeClr val="tx2"/>
                </a:solidFill>
                <a:latin typeface="+mn-lt"/>
              </a:rPr>
              <a:t>e-</a:t>
            </a:r>
            <a:r>
              <a:rPr lang="de-DE" sz="1200" dirty="0" err="1">
                <a:solidFill>
                  <a:schemeClr val="tx2"/>
                </a:solidFill>
                <a:latin typeface="+mn-lt"/>
              </a:rPr>
              <a:t>mail</a:t>
            </a:r>
            <a:r>
              <a:rPr lang="de-DE" sz="1200" dirty="0">
                <a:solidFill>
                  <a:schemeClr val="tx2"/>
                </a:solidFill>
                <a:latin typeface="+mn-lt"/>
              </a:rPr>
              <a:t>: info@wolk-aftersales.de</a:t>
            </a:r>
          </a:p>
          <a:p>
            <a:pPr>
              <a:defRPr/>
            </a:pPr>
            <a:r>
              <a:rPr lang="de-DE" sz="1200" dirty="0">
                <a:solidFill>
                  <a:schemeClr val="tx2"/>
                </a:solidFill>
                <a:latin typeface="+mn-lt"/>
              </a:rPr>
              <a:t>web: www.wolk-aftersales.de</a:t>
            </a:r>
          </a:p>
        </p:txBody>
      </p:sp>
      <p:sp>
        <p:nvSpPr>
          <p:cNvPr id="12" name="Inhaltsplatzhalter 11"/>
          <p:cNvSpPr>
            <a:spLocks noGrp="1"/>
          </p:cNvSpPr>
          <p:nvPr>
            <p:ph sz="quarter" idx="1"/>
          </p:nvPr>
        </p:nvSpPr>
        <p:spPr>
          <a:xfrm>
            <a:off x="179512" y="1988840"/>
            <a:ext cx="5275312" cy="3986808"/>
          </a:xfrm>
        </p:spPr>
        <p:txBody>
          <a:bodyPr/>
          <a:lstStyle>
            <a:lvl1pPr>
              <a:defRPr/>
            </a:lvl1pPr>
          </a:lstStyle>
          <a:p>
            <a:pPr lvl="0"/>
            <a:r>
              <a:rPr lang="de-DE" dirty="0" smtClean="0"/>
              <a:t>Textmasterformate durch Klicken bearbeiten</a:t>
            </a:r>
          </a:p>
        </p:txBody>
      </p:sp>
      <p:sp>
        <p:nvSpPr>
          <p:cNvPr id="13" name="Titel 12"/>
          <p:cNvSpPr>
            <a:spLocks noGrp="1"/>
          </p:cNvSpPr>
          <p:nvPr>
            <p:ph type="title"/>
          </p:nvPr>
        </p:nvSpPr>
        <p:spPr>
          <a:xfrm>
            <a:off x="179513" y="1268759"/>
            <a:ext cx="5328591" cy="436215"/>
          </a:xfrm>
        </p:spPr>
        <p:style>
          <a:lnRef idx="1">
            <a:schemeClr val="accent2"/>
          </a:lnRef>
          <a:fillRef idx="2">
            <a:schemeClr val="accent2"/>
          </a:fillRef>
          <a:effectRef idx="1">
            <a:schemeClr val="accent2"/>
          </a:effectRef>
          <a:fontRef idx="none"/>
        </p:style>
        <p:txBody>
          <a:bodyPr/>
          <a:lstStyle>
            <a:lvl1pPr>
              <a:defRPr sz="2000" b="0" i="0" baseline="0">
                <a:latin typeface="+mn-lt"/>
              </a:defRPr>
            </a:lvl1pPr>
          </a:lstStyle>
          <a:p>
            <a:r>
              <a:rPr lang="de-DE" dirty="0" smtClean="0"/>
              <a:t>Titelmasterformat durch Klicken bearbeiten</a:t>
            </a:r>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Gefaltete Ecke 1"/>
          <p:cNvSpPr/>
          <p:nvPr userDrawn="1"/>
        </p:nvSpPr>
        <p:spPr>
          <a:xfrm>
            <a:off x="0" y="6429375"/>
            <a:ext cx="9144000" cy="428625"/>
          </a:xfrm>
          <a:prstGeom prst="foldedCorner">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de-DE" dirty="0">
              <a:solidFill>
                <a:schemeClr val="accent2">
                  <a:lumMod val="50000"/>
                </a:schemeClr>
              </a:solidFill>
            </a:endParaRPr>
          </a:p>
        </p:txBody>
      </p:sp>
      <p:pic>
        <p:nvPicPr>
          <p:cNvPr id="4" name="Picture 12"/>
          <p:cNvPicPr>
            <a:picLocks noChangeAspect="1" noChangeArrowheads="1"/>
          </p:cNvPicPr>
          <p:nvPr userDrawn="1"/>
        </p:nvPicPr>
        <p:blipFill>
          <a:blip r:embed="rId2" cstate="print"/>
          <a:srcRect/>
          <a:stretch>
            <a:fillRect/>
          </a:stretch>
        </p:blipFill>
        <p:spPr bwMode="auto">
          <a:xfrm>
            <a:off x="0" y="0"/>
            <a:ext cx="9144000" cy="804506"/>
          </a:xfrm>
          <a:prstGeom prst="foldedCorner">
            <a:avLst/>
          </a:prstGeom>
          <a:noFill/>
          <a:ln w="9525">
            <a:noFill/>
            <a:miter lim="800000"/>
            <a:headEnd/>
            <a:tailEnd/>
          </a:ln>
          <a:effectLst/>
        </p:spPr>
      </p:pic>
      <p:sp>
        <p:nvSpPr>
          <p:cNvPr id="5" name="Textfeld 4"/>
          <p:cNvSpPr txBox="1"/>
          <p:nvPr userDrawn="1"/>
        </p:nvSpPr>
        <p:spPr>
          <a:xfrm>
            <a:off x="642938" y="6484938"/>
            <a:ext cx="415925" cy="230187"/>
          </a:xfrm>
          <a:prstGeom prst="rect">
            <a:avLst/>
          </a:prstGeom>
          <a:noFill/>
        </p:spPr>
        <p:txBody>
          <a:bodyPr wrap="none">
            <a:spAutoFit/>
          </a:bodyPr>
          <a:lstStyle/>
          <a:p>
            <a:pPr>
              <a:defRPr/>
            </a:pPr>
            <a:fld id="{842FE1EA-00E7-4FA6-882A-B55BCC8CDA20}" type="slidenum">
              <a:rPr lang="de-DE" sz="900">
                <a:solidFill>
                  <a:schemeClr val="accent1">
                    <a:lumMod val="50000"/>
                  </a:schemeClr>
                </a:solidFill>
              </a:rPr>
              <a:pPr>
                <a:defRPr/>
              </a:pPr>
              <a:t>‹#›</a:t>
            </a:fld>
            <a:endParaRPr lang="de-DE" sz="900" dirty="0">
              <a:solidFill>
                <a:schemeClr val="accent1">
                  <a:lumMod val="50000"/>
                </a:schemeClr>
              </a:solidFill>
            </a:endParaRPr>
          </a:p>
        </p:txBody>
      </p:sp>
      <p:sp>
        <p:nvSpPr>
          <p:cNvPr id="6" name="Textfeld 5"/>
          <p:cNvSpPr txBox="1"/>
          <p:nvPr userDrawn="1"/>
        </p:nvSpPr>
        <p:spPr>
          <a:xfrm>
            <a:off x="2571750" y="6484938"/>
            <a:ext cx="3357563" cy="230187"/>
          </a:xfrm>
          <a:prstGeom prst="rect">
            <a:avLst/>
          </a:prstGeom>
          <a:noFill/>
        </p:spPr>
        <p:txBody>
          <a:bodyPr>
            <a:spAutoFit/>
          </a:bodyPr>
          <a:lstStyle/>
          <a:p>
            <a:pPr>
              <a:defRPr/>
            </a:pPr>
            <a:r>
              <a:rPr lang="de-DE" sz="900" dirty="0" err="1">
                <a:solidFill>
                  <a:schemeClr val="accent1">
                    <a:lumMod val="50000"/>
                  </a:schemeClr>
                </a:solidFill>
              </a:rPr>
              <a:t>wolk</a:t>
            </a:r>
            <a:r>
              <a:rPr lang="de-DE" sz="900" dirty="0">
                <a:solidFill>
                  <a:schemeClr val="accent1">
                    <a:lumMod val="50000"/>
                  </a:schemeClr>
                </a:solidFill>
              </a:rPr>
              <a:t> after </a:t>
            </a:r>
            <a:r>
              <a:rPr lang="de-DE" sz="900" dirty="0" err="1">
                <a:solidFill>
                  <a:schemeClr val="accent1">
                    <a:lumMod val="50000"/>
                  </a:schemeClr>
                </a:solidFill>
              </a:rPr>
              <a:t>sales</a:t>
            </a:r>
            <a:r>
              <a:rPr lang="de-DE" sz="900" dirty="0">
                <a:solidFill>
                  <a:schemeClr val="accent1">
                    <a:lumMod val="50000"/>
                  </a:schemeClr>
                </a:solidFill>
              </a:rPr>
              <a:t> </a:t>
            </a:r>
            <a:r>
              <a:rPr lang="de-DE" sz="900" dirty="0" err="1">
                <a:solidFill>
                  <a:schemeClr val="accent1">
                    <a:lumMod val="50000"/>
                  </a:schemeClr>
                </a:solidFill>
              </a:rPr>
              <a:t>experts</a:t>
            </a:r>
            <a:r>
              <a:rPr lang="de-DE" sz="900" dirty="0">
                <a:solidFill>
                  <a:schemeClr val="accent1">
                    <a:lumMod val="50000"/>
                  </a:schemeClr>
                </a:solidFill>
              </a:rPr>
              <a:t>		Datei</a:t>
            </a:r>
          </a:p>
        </p:txBody>
      </p:sp>
      <p:sp>
        <p:nvSpPr>
          <p:cNvPr id="7" name="Textfeld 6"/>
          <p:cNvSpPr txBox="1"/>
          <p:nvPr userDrawn="1"/>
        </p:nvSpPr>
        <p:spPr>
          <a:xfrm>
            <a:off x="7881938" y="6484938"/>
            <a:ext cx="762000" cy="230187"/>
          </a:xfrm>
          <a:prstGeom prst="rect">
            <a:avLst/>
          </a:prstGeom>
          <a:noFill/>
        </p:spPr>
        <p:txBody>
          <a:bodyPr wrap="none">
            <a:spAutoFit/>
          </a:bodyPr>
          <a:lstStyle/>
          <a:p>
            <a:pPr>
              <a:defRPr/>
            </a:pPr>
            <a:fld id="{89DF656C-19D6-4322-9AE9-EA42BDB9B559}" type="datetime1">
              <a:rPr lang="de-DE" sz="900">
                <a:solidFill>
                  <a:schemeClr val="accent1">
                    <a:lumMod val="50000"/>
                  </a:schemeClr>
                </a:solidFill>
              </a:rPr>
              <a:pPr>
                <a:defRPr/>
              </a:pPr>
              <a:t>25.09.2012</a:t>
            </a:fld>
            <a:endParaRPr lang="de-DE" sz="900" dirty="0">
              <a:solidFill>
                <a:schemeClr val="accent1">
                  <a:lumMod val="50000"/>
                </a:scheme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42912" y="1196752"/>
            <a:ext cx="8229600" cy="365330"/>
          </a:xfrm>
          <a:prstGeom prst="rect">
            <a:avLst/>
          </a:prstGeom>
        </p:spPr>
        <p:style>
          <a:lnRef idx="1">
            <a:schemeClr val="accent6"/>
          </a:lnRef>
          <a:fillRef idx="3">
            <a:schemeClr val="accent6"/>
          </a:fillRef>
          <a:effectRef idx="2">
            <a:schemeClr val="accent6"/>
          </a:effectRef>
          <a:fontRef idx="none"/>
        </p:style>
        <p:txBody>
          <a:bodyPr/>
          <a:lstStyle>
            <a:lvl1pPr>
              <a:defRPr sz="1600" b="0" cap="none" spc="0">
                <a:ln>
                  <a:noFill/>
                </a:ln>
                <a:solidFill>
                  <a:schemeClr val="bg1"/>
                </a:solidFill>
                <a:effectLst/>
              </a:defRPr>
            </a:lvl1pPr>
          </a:lstStyle>
          <a:p>
            <a:r>
              <a:rPr lang="de-DE" dirty="0" smtClean="0"/>
              <a:t>Titelmasterformat durch Klicken bearbeiten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42912" y="928670"/>
            <a:ext cx="8229600" cy="633412"/>
          </a:xfrm>
        </p:spPr>
        <p:txBody>
          <a:bodyPr/>
          <a:lstStyle>
            <a:lvl1pPr>
              <a:defRPr>
                <a:solidFill>
                  <a:schemeClr val="accent1">
                    <a:lumMod val="50000"/>
                  </a:schemeClr>
                </a:solidFill>
              </a:defRPr>
            </a:lvl1pPr>
          </a:lstStyle>
          <a:p>
            <a:r>
              <a:rPr lang="de-DE" dirty="0" smtClean="0"/>
              <a:t>Titelmasterformat durch Klicken bearbeiten</a:t>
            </a:r>
            <a:endParaRPr lang="en-US" dirty="0"/>
          </a:p>
        </p:txBody>
      </p:sp>
      <p:sp>
        <p:nvSpPr>
          <p:cNvPr id="8" name="Inhaltsplatzhalter 7"/>
          <p:cNvSpPr>
            <a:spLocks noGrp="1"/>
          </p:cNvSpPr>
          <p:nvPr>
            <p:ph sz="quarter" idx="1"/>
          </p:nvPr>
        </p:nvSpPr>
        <p:spPr>
          <a:xfrm>
            <a:off x="442912" y="1714488"/>
            <a:ext cx="8229600" cy="4442472"/>
          </a:xfrm>
        </p:spPr>
        <p:txBody>
          <a:bodyPr/>
          <a:lstStyle>
            <a:lvl1pPr>
              <a:buClr>
                <a:schemeClr val="accent2">
                  <a:lumMod val="50000"/>
                </a:schemeClr>
              </a:buClr>
              <a:buSzPct val="100000"/>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Titelfolie">
    <p:spTree>
      <p:nvGrpSpPr>
        <p:cNvPr id="1" name=""/>
        <p:cNvGrpSpPr/>
        <p:nvPr/>
      </p:nvGrpSpPr>
      <p:grpSpPr>
        <a:xfrm>
          <a:off x="0" y="0"/>
          <a:ext cx="0" cy="0"/>
          <a:chOff x="0" y="0"/>
          <a:chExt cx="0" cy="0"/>
        </a:xfrm>
      </p:grpSpPr>
      <p:pic>
        <p:nvPicPr>
          <p:cNvPr id="676873" name="Picture 9" descr="Europa_Motiv_klein"/>
          <p:cNvPicPr>
            <a:picLocks noChangeAspect="1" noChangeArrowheads="1"/>
          </p:cNvPicPr>
          <p:nvPr userDrawn="1"/>
        </p:nvPicPr>
        <p:blipFill>
          <a:blip r:embed="rId2" cstate="print"/>
          <a:srcRect/>
          <a:stretch>
            <a:fillRect/>
          </a:stretch>
        </p:blipFill>
        <p:spPr bwMode="auto">
          <a:xfrm>
            <a:off x="0" y="-100013"/>
            <a:ext cx="9142413" cy="4592638"/>
          </a:xfrm>
          <a:prstGeom prst="rect">
            <a:avLst/>
          </a:prstGeom>
          <a:noFill/>
        </p:spPr>
      </p:pic>
      <p:sp>
        <p:nvSpPr>
          <p:cNvPr id="676867" name="Rectangle 3"/>
          <p:cNvSpPr>
            <a:spLocks noChangeArrowheads="1"/>
          </p:cNvSpPr>
          <p:nvPr userDrawn="1"/>
        </p:nvSpPr>
        <p:spPr bwMode="auto">
          <a:xfrm>
            <a:off x="0" y="3886200"/>
            <a:ext cx="9144000" cy="2971800"/>
          </a:xfrm>
          <a:prstGeom prst="rect">
            <a:avLst/>
          </a:prstGeom>
          <a:solidFill>
            <a:srgbClr val="E3E4E4"/>
          </a:solidFill>
          <a:ln w="9525">
            <a:noFill/>
            <a:miter lim="800000"/>
            <a:headEnd/>
            <a:tailEnd/>
          </a:ln>
          <a:effectLst/>
        </p:spPr>
        <p:txBody>
          <a:bodyPr wrap="none" anchor="ctr"/>
          <a:lstStyle/>
          <a:p>
            <a:endParaRPr lang="de-DE"/>
          </a:p>
        </p:txBody>
      </p:sp>
      <p:pic>
        <p:nvPicPr>
          <p:cNvPr id="676868" name="Picture 4" descr="wolk-ase_RGB"/>
          <p:cNvPicPr>
            <a:picLocks noChangeAspect="1" noChangeArrowheads="1"/>
          </p:cNvPicPr>
          <p:nvPr userDrawn="1"/>
        </p:nvPicPr>
        <p:blipFill>
          <a:blip r:embed="rId3" cstate="print"/>
          <a:srcRect/>
          <a:stretch>
            <a:fillRect/>
          </a:stretch>
        </p:blipFill>
        <p:spPr bwMode="auto">
          <a:xfrm>
            <a:off x="6421438" y="5911850"/>
            <a:ext cx="2497137" cy="615950"/>
          </a:xfrm>
          <a:prstGeom prst="rect">
            <a:avLst/>
          </a:prstGeom>
          <a:noFill/>
        </p:spPr>
      </p:pic>
      <p:sp>
        <p:nvSpPr>
          <p:cNvPr id="676869" name="Rectangle 5"/>
          <p:cNvSpPr>
            <a:spLocks noChangeArrowheads="1"/>
          </p:cNvSpPr>
          <p:nvPr userDrawn="1"/>
        </p:nvSpPr>
        <p:spPr bwMode="auto">
          <a:xfrm>
            <a:off x="3013075" y="3881438"/>
            <a:ext cx="6130925" cy="1371600"/>
          </a:xfrm>
          <a:prstGeom prst="rect">
            <a:avLst/>
          </a:prstGeom>
          <a:solidFill>
            <a:srgbClr val="B60A34"/>
          </a:solidFill>
          <a:ln w="9525">
            <a:noFill/>
            <a:miter lim="800000"/>
            <a:headEnd/>
            <a:tailEnd/>
          </a:ln>
          <a:effectLst/>
        </p:spPr>
        <p:txBody>
          <a:bodyPr wrap="none" anchor="ctr"/>
          <a:lstStyle/>
          <a:p>
            <a:endParaRPr lang="de-DE"/>
          </a:p>
        </p:txBody>
      </p:sp>
      <p:sp>
        <p:nvSpPr>
          <p:cNvPr id="676870" name="Rectangle 6"/>
          <p:cNvSpPr>
            <a:spLocks noChangeArrowheads="1"/>
          </p:cNvSpPr>
          <p:nvPr userDrawn="1"/>
        </p:nvSpPr>
        <p:spPr bwMode="auto">
          <a:xfrm>
            <a:off x="3013075" y="3100388"/>
            <a:ext cx="6130925" cy="782637"/>
          </a:xfrm>
          <a:prstGeom prst="rect">
            <a:avLst/>
          </a:prstGeom>
          <a:solidFill>
            <a:srgbClr val="620C1B"/>
          </a:solidFill>
          <a:ln w="9525">
            <a:noFill/>
            <a:miter lim="800000"/>
            <a:headEnd/>
            <a:tailEnd/>
          </a:ln>
          <a:effectLst/>
        </p:spPr>
        <p:txBody>
          <a:bodyPr wrap="none" anchor="ctr"/>
          <a:lstStyle/>
          <a:p>
            <a:endParaRPr lang="de-DE"/>
          </a:p>
        </p:txBody>
      </p:sp>
      <p:sp>
        <p:nvSpPr>
          <p:cNvPr id="676871" name="Rectangle 7"/>
          <p:cNvSpPr>
            <a:spLocks noGrp="1" noChangeArrowheads="1"/>
          </p:cNvSpPr>
          <p:nvPr>
            <p:ph type="ctrTitle"/>
          </p:nvPr>
        </p:nvSpPr>
        <p:spPr>
          <a:xfrm>
            <a:off x="3238500" y="3103563"/>
            <a:ext cx="5905500" cy="774700"/>
          </a:xfrm>
        </p:spPr>
        <p:txBody>
          <a:bodyPr lIns="91440" tIns="45720" rIns="91440" bIns="45720" anchor="ctr"/>
          <a:lstStyle>
            <a:lvl1pPr>
              <a:defRPr sz="1600" b="1">
                <a:solidFill>
                  <a:schemeClr val="bg1"/>
                </a:solidFill>
              </a:defRPr>
            </a:lvl1pPr>
          </a:lstStyle>
          <a:p>
            <a:r>
              <a:rPr lang="en-US"/>
              <a:t>Titel</a:t>
            </a:r>
            <a:endParaRPr lang="de-DE"/>
          </a:p>
        </p:txBody>
      </p:sp>
      <p:sp>
        <p:nvSpPr>
          <p:cNvPr id="676872" name="Rectangle 8"/>
          <p:cNvSpPr>
            <a:spLocks noGrp="1" noChangeArrowheads="1"/>
          </p:cNvSpPr>
          <p:nvPr>
            <p:ph type="subTitle" idx="1"/>
          </p:nvPr>
        </p:nvSpPr>
        <p:spPr>
          <a:xfrm>
            <a:off x="3238500" y="3881438"/>
            <a:ext cx="5905500" cy="1365250"/>
          </a:xfrm>
        </p:spPr>
        <p:txBody>
          <a:bodyPr lIns="91440" tIns="45720" rIns="91440" bIns="45720" anchor="ctr"/>
          <a:lstStyle>
            <a:lvl1pPr marL="0" indent="0">
              <a:buNone/>
              <a:defRPr sz="1600" b="1">
                <a:solidFill>
                  <a:schemeClr val="bg1"/>
                </a:solidFill>
              </a:defRPr>
            </a:lvl1pPr>
          </a:lstStyle>
          <a:p>
            <a:r>
              <a:rPr lang="en-US" dirty="0" err="1"/>
              <a:t>Untertitel</a:t>
            </a:r>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5_Titelfolie">
    <p:spTree>
      <p:nvGrpSpPr>
        <p:cNvPr id="1" name=""/>
        <p:cNvGrpSpPr/>
        <p:nvPr/>
      </p:nvGrpSpPr>
      <p:grpSpPr>
        <a:xfrm>
          <a:off x="0" y="0"/>
          <a:ext cx="0" cy="0"/>
          <a:chOff x="0" y="0"/>
          <a:chExt cx="0" cy="0"/>
        </a:xfrm>
      </p:grpSpPr>
      <p:pic>
        <p:nvPicPr>
          <p:cNvPr id="341019" name="Picture 27" descr="Werkstattsysteme_Motiv_klein"/>
          <p:cNvPicPr>
            <a:picLocks noChangeAspect="1" noChangeArrowheads="1"/>
          </p:cNvPicPr>
          <p:nvPr userDrawn="1"/>
        </p:nvPicPr>
        <p:blipFill>
          <a:blip r:embed="rId2" cstate="print"/>
          <a:srcRect/>
          <a:stretch>
            <a:fillRect/>
          </a:stretch>
        </p:blipFill>
        <p:spPr bwMode="auto">
          <a:xfrm>
            <a:off x="0" y="-100013"/>
            <a:ext cx="9144000" cy="4592638"/>
          </a:xfrm>
          <a:prstGeom prst="rect">
            <a:avLst/>
          </a:prstGeom>
          <a:noFill/>
          <a:ln w="9525">
            <a:noFill/>
            <a:miter lim="800000"/>
            <a:headEnd/>
            <a:tailEnd/>
          </a:ln>
        </p:spPr>
      </p:pic>
      <p:sp>
        <p:nvSpPr>
          <p:cNvPr id="341004" name="Rectangle 12"/>
          <p:cNvSpPr>
            <a:spLocks noChangeArrowheads="1"/>
          </p:cNvSpPr>
          <p:nvPr userDrawn="1"/>
        </p:nvSpPr>
        <p:spPr bwMode="auto">
          <a:xfrm>
            <a:off x="0" y="3886200"/>
            <a:ext cx="9144000" cy="2971800"/>
          </a:xfrm>
          <a:prstGeom prst="rect">
            <a:avLst/>
          </a:prstGeom>
          <a:solidFill>
            <a:srgbClr val="E3E4E4"/>
          </a:solidFill>
          <a:ln w="9525">
            <a:noFill/>
            <a:miter lim="800000"/>
            <a:headEnd/>
            <a:tailEnd/>
          </a:ln>
          <a:effectLst/>
        </p:spPr>
        <p:txBody>
          <a:bodyPr wrap="none" anchor="ctr"/>
          <a:lstStyle/>
          <a:p>
            <a:endParaRPr lang="de-DE"/>
          </a:p>
        </p:txBody>
      </p:sp>
      <p:pic>
        <p:nvPicPr>
          <p:cNvPr id="341009" name="Picture 17" descr="wolk-ase_RGB"/>
          <p:cNvPicPr>
            <a:picLocks noChangeAspect="1" noChangeArrowheads="1"/>
          </p:cNvPicPr>
          <p:nvPr userDrawn="1"/>
        </p:nvPicPr>
        <p:blipFill>
          <a:blip r:embed="rId3" cstate="print"/>
          <a:srcRect/>
          <a:stretch>
            <a:fillRect/>
          </a:stretch>
        </p:blipFill>
        <p:spPr bwMode="auto">
          <a:xfrm>
            <a:off x="6416675" y="5911850"/>
            <a:ext cx="2497138" cy="615950"/>
          </a:xfrm>
          <a:prstGeom prst="rect">
            <a:avLst/>
          </a:prstGeom>
          <a:noFill/>
        </p:spPr>
      </p:pic>
      <p:sp>
        <p:nvSpPr>
          <p:cNvPr id="341011" name="Rectangle 19"/>
          <p:cNvSpPr>
            <a:spLocks noChangeArrowheads="1"/>
          </p:cNvSpPr>
          <p:nvPr userDrawn="1"/>
        </p:nvSpPr>
        <p:spPr bwMode="auto">
          <a:xfrm>
            <a:off x="3013075" y="3886200"/>
            <a:ext cx="6130925" cy="1371600"/>
          </a:xfrm>
          <a:prstGeom prst="rect">
            <a:avLst/>
          </a:prstGeom>
          <a:solidFill>
            <a:srgbClr val="B60A34"/>
          </a:solidFill>
          <a:ln w="9525">
            <a:noFill/>
            <a:miter lim="800000"/>
            <a:headEnd/>
            <a:tailEnd/>
          </a:ln>
          <a:effectLst/>
        </p:spPr>
        <p:txBody>
          <a:bodyPr wrap="none" anchor="ctr"/>
          <a:lstStyle/>
          <a:p>
            <a:endParaRPr lang="de-DE"/>
          </a:p>
        </p:txBody>
      </p:sp>
      <p:sp>
        <p:nvSpPr>
          <p:cNvPr id="341013" name="Rectangle 21"/>
          <p:cNvSpPr>
            <a:spLocks noChangeArrowheads="1"/>
          </p:cNvSpPr>
          <p:nvPr userDrawn="1"/>
        </p:nvSpPr>
        <p:spPr bwMode="auto">
          <a:xfrm>
            <a:off x="3013075" y="3105150"/>
            <a:ext cx="6130925" cy="782638"/>
          </a:xfrm>
          <a:prstGeom prst="rect">
            <a:avLst/>
          </a:prstGeom>
          <a:solidFill>
            <a:srgbClr val="620C1B"/>
          </a:solidFill>
          <a:ln w="9525">
            <a:noFill/>
            <a:miter lim="800000"/>
            <a:headEnd/>
            <a:tailEnd/>
          </a:ln>
          <a:effectLst/>
        </p:spPr>
        <p:txBody>
          <a:bodyPr wrap="none" anchor="ctr"/>
          <a:lstStyle/>
          <a:p>
            <a:endParaRPr lang="de-DE"/>
          </a:p>
        </p:txBody>
      </p:sp>
      <p:sp>
        <p:nvSpPr>
          <p:cNvPr id="341015" name="Rectangle 23"/>
          <p:cNvSpPr>
            <a:spLocks noGrp="1" noChangeArrowheads="1"/>
          </p:cNvSpPr>
          <p:nvPr>
            <p:ph type="ctrTitle"/>
          </p:nvPr>
        </p:nvSpPr>
        <p:spPr>
          <a:xfrm>
            <a:off x="3238500" y="3108325"/>
            <a:ext cx="5905500" cy="774700"/>
          </a:xfrm>
        </p:spPr>
        <p:txBody>
          <a:bodyPr lIns="91440" tIns="45720" rIns="91440" bIns="45720" anchor="ctr"/>
          <a:lstStyle>
            <a:lvl1pPr>
              <a:defRPr sz="1600" b="1">
                <a:solidFill>
                  <a:schemeClr val="bg1"/>
                </a:solidFill>
              </a:defRPr>
            </a:lvl1pPr>
          </a:lstStyle>
          <a:p>
            <a:r>
              <a:rPr lang="en-US"/>
              <a:t>Titel</a:t>
            </a:r>
            <a:endParaRPr lang="de-DE"/>
          </a:p>
        </p:txBody>
      </p:sp>
      <p:sp>
        <p:nvSpPr>
          <p:cNvPr id="341016" name="Rectangle 24"/>
          <p:cNvSpPr>
            <a:spLocks noGrp="1" noChangeArrowheads="1"/>
          </p:cNvSpPr>
          <p:nvPr>
            <p:ph type="subTitle" idx="1"/>
          </p:nvPr>
        </p:nvSpPr>
        <p:spPr>
          <a:xfrm>
            <a:off x="3238500" y="3886200"/>
            <a:ext cx="5905500" cy="1365250"/>
          </a:xfrm>
        </p:spPr>
        <p:txBody>
          <a:bodyPr lIns="91440" tIns="45720" rIns="91440" bIns="45720" anchor="ctr"/>
          <a:lstStyle>
            <a:lvl1pPr marL="0" indent="0">
              <a:buNone/>
              <a:defRPr sz="1600" b="1">
                <a:solidFill>
                  <a:schemeClr val="bg1"/>
                </a:solidFill>
              </a:defRPr>
            </a:lvl1pPr>
          </a:lstStyle>
          <a:p>
            <a:r>
              <a:rPr lang="en-US" dirty="0" err="1"/>
              <a:t>Untertitel</a:t>
            </a:r>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6_Titelfolie">
    <p:spTree>
      <p:nvGrpSpPr>
        <p:cNvPr id="1" name=""/>
        <p:cNvGrpSpPr/>
        <p:nvPr/>
      </p:nvGrpSpPr>
      <p:grpSpPr>
        <a:xfrm>
          <a:off x="0" y="0"/>
          <a:ext cx="0" cy="0"/>
          <a:chOff x="0" y="0"/>
          <a:chExt cx="0" cy="0"/>
        </a:xfrm>
      </p:grpSpPr>
      <p:pic>
        <p:nvPicPr>
          <p:cNvPr id="341019" name="Picture 27" descr="Werkstattsysteme_Motiv_klein"/>
          <p:cNvPicPr>
            <a:picLocks noChangeAspect="1" noChangeArrowheads="1"/>
          </p:cNvPicPr>
          <p:nvPr userDrawn="1"/>
        </p:nvPicPr>
        <p:blipFill>
          <a:blip r:embed="rId2" cstate="print"/>
          <a:srcRect l="423" t="447"/>
          <a:stretch>
            <a:fillRect/>
          </a:stretch>
        </p:blipFill>
        <p:spPr bwMode="auto">
          <a:xfrm>
            <a:off x="0" y="0"/>
            <a:ext cx="9144000" cy="6093295"/>
          </a:xfrm>
          <a:prstGeom prst="rect">
            <a:avLst/>
          </a:prstGeom>
          <a:noFill/>
          <a:ln w="9525">
            <a:noFill/>
            <a:miter lim="800000"/>
            <a:headEnd/>
            <a:tailEnd/>
          </a:ln>
        </p:spPr>
      </p:pic>
      <p:sp>
        <p:nvSpPr>
          <p:cNvPr id="341004" name="Rectangle 12"/>
          <p:cNvSpPr>
            <a:spLocks noChangeArrowheads="1"/>
          </p:cNvSpPr>
          <p:nvPr userDrawn="1"/>
        </p:nvSpPr>
        <p:spPr bwMode="auto">
          <a:xfrm>
            <a:off x="0" y="3886200"/>
            <a:ext cx="9144000" cy="2971800"/>
          </a:xfrm>
          <a:prstGeom prst="rect">
            <a:avLst/>
          </a:prstGeom>
          <a:solidFill>
            <a:srgbClr val="E3E4E4"/>
          </a:solidFill>
          <a:ln w="9525">
            <a:noFill/>
            <a:miter lim="800000"/>
            <a:headEnd/>
            <a:tailEnd/>
          </a:ln>
          <a:effectLst/>
        </p:spPr>
        <p:txBody>
          <a:bodyPr wrap="none" anchor="ctr"/>
          <a:lstStyle/>
          <a:p>
            <a:endParaRPr lang="de-DE"/>
          </a:p>
        </p:txBody>
      </p:sp>
      <p:pic>
        <p:nvPicPr>
          <p:cNvPr id="341009" name="Picture 17" descr="wolk-ase_RGB"/>
          <p:cNvPicPr>
            <a:picLocks noChangeAspect="1" noChangeArrowheads="1"/>
          </p:cNvPicPr>
          <p:nvPr userDrawn="1"/>
        </p:nvPicPr>
        <p:blipFill>
          <a:blip r:embed="rId3" cstate="print"/>
          <a:srcRect/>
          <a:stretch>
            <a:fillRect/>
          </a:stretch>
        </p:blipFill>
        <p:spPr bwMode="auto">
          <a:xfrm>
            <a:off x="6416675" y="5911850"/>
            <a:ext cx="2497138" cy="615950"/>
          </a:xfrm>
          <a:prstGeom prst="rect">
            <a:avLst/>
          </a:prstGeom>
          <a:noFill/>
        </p:spPr>
      </p:pic>
      <p:sp>
        <p:nvSpPr>
          <p:cNvPr id="341011" name="Rectangle 19"/>
          <p:cNvSpPr>
            <a:spLocks noChangeArrowheads="1"/>
          </p:cNvSpPr>
          <p:nvPr userDrawn="1"/>
        </p:nvSpPr>
        <p:spPr bwMode="auto">
          <a:xfrm>
            <a:off x="3013075" y="3886200"/>
            <a:ext cx="6130925" cy="1371600"/>
          </a:xfrm>
          <a:prstGeom prst="rect">
            <a:avLst/>
          </a:prstGeom>
          <a:solidFill>
            <a:srgbClr val="B60A34"/>
          </a:solidFill>
          <a:ln w="9525">
            <a:noFill/>
            <a:miter lim="800000"/>
            <a:headEnd/>
            <a:tailEnd/>
          </a:ln>
          <a:effectLst/>
        </p:spPr>
        <p:txBody>
          <a:bodyPr wrap="none" anchor="ctr"/>
          <a:lstStyle/>
          <a:p>
            <a:endParaRPr lang="de-DE"/>
          </a:p>
        </p:txBody>
      </p:sp>
      <p:sp>
        <p:nvSpPr>
          <p:cNvPr id="341013" name="Rectangle 21"/>
          <p:cNvSpPr>
            <a:spLocks noChangeArrowheads="1"/>
          </p:cNvSpPr>
          <p:nvPr userDrawn="1"/>
        </p:nvSpPr>
        <p:spPr bwMode="auto">
          <a:xfrm>
            <a:off x="3013075" y="3105150"/>
            <a:ext cx="6130925" cy="782638"/>
          </a:xfrm>
          <a:prstGeom prst="rect">
            <a:avLst/>
          </a:prstGeom>
          <a:solidFill>
            <a:srgbClr val="620C1B"/>
          </a:solidFill>
          <a:ln w="9525">
            <a:noFill/>
            <a:miter lim="800000"/>
            <a:headEnd/>
            <a:tailEnd/>
          </a:ln>
          <a:effectLst/>
        </p:spPr>
        <p:txBody>
          <a:bodyPr wrap="none" anchor="ctr"/>
          <a:lstStyle/>
          <a:p>
            <a:endParaRPr lang="de-DE"/>
          </a:p>
        </p:txBody>
      </p:sp>
      <p:sp>
        <p:nvSpPr>
          <p:cNvPr id="341015" name="Rectangle 23"/>
          <p:cNvSpPr>
            <a:spLocks noGrp="1" noChangeArrowheads="1"/>
          </p:cNvSpPr>
          <p:nvPr>
            <p:ph type="ctrTitle"/>
          </p:nvPr>
        </p:nvSpPr>
        <p:spPr>
          <a:xfrm>
            <a:off x="3238500" y="3108325"/>
            <a:ext cx="5905500" cy="774700"/>
          </a:xfrm>
        </p:spPr>
        <p:txBody>
          <a:bodyPr lIns="91440" tIns="45720" rIns="91440" bIns="45720" anchor="ctr"/>
          <a:lstStyle>
            <a:lvl1pPr>
              <a:defRPr sz="1600" b="1">
                <a:solidFill>
                  <a:schemeClr val="bg1"/>
                </a:solidFill>
              </a:defRPr>
            </a:lvl1pPr>
          </a:lstStyle>
          <a:p>
            <a:r>
              <a:rPr lang="en-US"/>
              <a:t>Titel</a:t>
            </a:r>
            <a:endParaRPr lang="de-DE"/>
          </a:p>
        </p:txBody>
      </p:sp>
      <p:sp>
        <p:nvSpPr>
          <p:cNvPr id="341016" name="Rectangle 24"/>
          <p:cNvSpPr>
            <a:spLocks noGrp="1" noChangeArrowheads="1"/>
          </p:cNvSpPr>
          <p:nvPr>
            <p:ph type="subTitle" idx="1"/>
          </p:nvPr>
        </p:nvSpPr>
        <p:spPr>
          <a:xfrm>
            <a:off x="3238500" y="3886200"/>
            <a:ext cx="5905500" cy="1365250"/>
          </a:xfrm>
        </p:spPr>
        <p:txBody>
          <a:bodyPr lIns="91440" tIns="45720" rIns="91440" bIns="45720" anchor="ctr"/>
          <a:lstStyle>
            <a:lvl1pPr marL="0" indent="0">
              <a:buNone/>
              <a:defRPr sz="1600" b="1">
                <a:solidFill>
                  <a:schemeClr val="bg1"/>
                </a:solidFill>
              </a:defRPr>
            </a:lvl1pPr>
          </a:lstStyle>
          <a:p>
            <a:r>
              <a:rPr lang="en-US" dirty="0" err="1"/>
              <a:t>Untertitel</a:t>
            </a:r>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0" name="Bildplatzhalter 9"/>
          <p:cNvSpPr>
            <a:spLocks noGrp="1"/>
          </p:cNvSpPr>
          <p:nvPr>
            <p:ph type="pic" sz="quarter" idx="10"/>
          </p:nvPr>
        </p:nvSpPr>
        <p:spPr>
          <a:xfrm>
            <a:off x="-7315" y="0"/>
            <a:ext cx="9162000" cy="3873600"/>
          </a:xfrm>
        </p:spPr>
        <p:txBody>
          <a:bodyPr/>
          <a:lstStyle/>
          <a:p>
            <a:endParaRPr lang="de-DE" dirty="0"/>
          </a:p>
        </p:txBody>
      </p:sp>
      <p:pic>
        <p:nvPicPr>
          <p:cNvPr id="341009" name="Picture 17" descr="wolk-ase_RGB"/>
          <p:cNvPicPr>
            <a:picLocks noChangeAspect="1" noChangeArrowheads="1"/>
          </p:cNvPicPr>
          <p:nvPr userDrawn="1"/>
        </p:nvPicPr>
        <p:blipFill>
          <a:blip r:embed="rId2" cstate="print"/>
          <a:srcRect/>
          <a:stretch>
            <a:fillRect/>
          </a:stretch>
        </p:blipFill>
        <p:spPr bwMode="auto">
          <a:xfrm>
            <a:off x="6416675" y="5911850"/>
            <a:ext cx="2497138" cy="615950"/>
          </a:xfrm>
          <a:prstGeom prst="rect">
            <a:avLst/>
          </a:prstGeom>
          <a:noFill/>
        </p:spPr>
      </p:pic>
      <p:sp>
        <p:nvSpPr>
          <p:cNvPr id="341015" name="Rectangle 23"/>
          <p:cNvSpPr>
            <a:spLocks noGrp="1" noChangeArrowheads="1"/>
          </p:cNvSpPr>
          <p:nvPr>
            <p:ph type="ctrTitle"/>
          </p:nvPr>
        </p:nvSpPr>
        <p:spPr>
          <a:xfrm>
            <a:off x="2987824" y="3113088"/>
            <a:ext cx="6156176" cy="774700"/>
          </a:xfrm>
          <a:solidFill>
            <a:schemeClr val="accent5">
              <a:lumMod val="75000"/>
            </a:schemeClr>
          </a:solidFill>
        </p:spPr>
        <p:txBody>
          <a:bodyPr lIns="91440" tIns="45720" rIns="91440" bIns="45720" anchor="ctr"/>
          <a:lstStyle>
            <a:lvl1pPr marL="266700" indent="0">
              <a:defRPr sz="1600" b="1">
                <a:solidFill>
                  <a:schemeClr val="bg1"/>
                </a:solidFill>
              </a:defRPr>
            </a:lvl1pPr>
          </a:lstStyle>
          <a:p>
            <a:r>
              <a:rPr lang="en-US" dirty="0" err="1"/>
              <a:t>Titel</a:t>
            </a:r>
            <a:endParaRPr lang="de-DE" dirty="0"/>
          </a:p>
        </p:txBody>
      </p:sp>
      <p:sp>
        <p:nvSpPr>
          <p:cNvPr id="341016" name="Rectangle 24"/>
          <p:cNvSpPr>
            <a:spLocks noGrp="1" noChangeArrowheads="1"/>
          </p:cNvSpPr>
          <p:nvPr>
            <p:ph type="subTitle" idx="1"/>
          </p:nvPr>
        </p:nvSpPr>
        <p:spPr>
          <a:xfrm>
            <a:off x="2987824" y="3886200"/>
            <a:ext cx="6156176" cy="1365250"/>
          </a:xfrm>
          <a:solidFill>
            <a:schemeClr val="accent1"/>
          </a:solidFill>
        </p:spPr>
        <p:txBody>
          <a:bodyPr lIns="91440" tIns="45720" rIns="91440" bIns="45720" anchor="ctr"/>
          <a:lstStyle>
            <a:lvl1pPr marL="269875" indent="0">
              <a:buNone/>
              <a:defRPr sz="1600" b="1">
                <a:solidFill>
                  <a:schemeClr val="bg1"/>
                </a:solidFill>
              </a:defRPr>
            </a:lvl1pPr>
          </a:lstStyle>
          <a:p>
            <a:r>
              <a:rPr lang="en-US" dirty="0" err="1"/>
              <a:t>Untertitel</a:t>
            </a:r>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42912" y="1124744"/>
            <a:ext cx="8229600" cy="437338"/>
          </a:xfrm>
        </p:spPr>
        <p:style>
          <a:lnRef idx="1">
            <a:schemeClr val="accent5"/>
          </a:lnRef>
          <a:fillRef idx="3">
            <a:schemeClr val="accent5"/>
          </a:fillRef>
          <a:effectRef idx="2">
            <a:schemeClr val="accent5"/>
          </a:effectRef>
          <a:fontRef idx="none"/>
        </p:style>
        <p:txBody>
          <a:bodyPr/>
          <a:lstStyle>
            <a:lvl1pPr>
              <a:defRPr sz="2000" b="0" cap="none" spc="0">
                <a:ln>
                  <a:noFill/>
                </a:ln>
                <a:solidFill>
                  <a:schemeClr val="bg1"/>
                </a:solidFill>
                <a:effectLst/>
              </a:defRPr>
            </a:lvl1pPr>
          </a:lstStyle>
          <a:p>
            <a:r>
              <a:rPr lang="de-DE" dirty="0" smtClean="0"/>
              <a:t>Titelmasterformat durch Klicken bearbeiten</a:t>
            </a:r>
            <a:endParaRPr lang="en-US" dirty="0"/>
          </a:p>
        </p:txBody>
      </p:sp>
      <p:sp>
        <p:nvSpPr>
          <p:cNvPr id="8" name="Inhaltsplatzhalter 7"/>
          <p:cNvSpPr>
            <a:spLocks noGrp="1"/>
          </p:cNvSpPr>
          <p:nvPr>
            <p:ph sz="quarter" idx="1"/>
          </p:nvPr>
        </p:nvSpPr>
        <p:spPr>
          <a:xfrm>
            <a:off x="442912" y="1714488"/>
            <a:ext cx="8229600" cy="4442472"/>
          </a:xfrm>
        </p:spPr>
        <p:style>
          <a:lnRef idx="1">
            <a:schemeClr val="accent2"/>
          </a:lnRef>
          <a:fillRef idx="2">
            <a:schemeClr val="accent2"/>
          </a:fillRef>
          <a:effectRef idx="1">
            <a:schemeClr val="accent2"/>
          </a:effectRef>
          <a:fontRef idx="none"/>
        </p:style>
        <p:txBody>
          <a:bodyPr/>
          <a:lstStyle>
            <a:lvl1pPr>
              <a:buClr>
                <a:schemeClr val="accent1"/>
              </a:buClr>
              <a:buSzPct val="100000"/>
              <a:defRPr/>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42912" y="1340768"/>
            <a:ext cx="8229600" cy="551737"/>
          </a:xfrm>
        </p:spPr>
        <p:style>
          <a:lnRef idx="1">
            <a:schemeClr val="accent5"/>
          </a:lnRef>
          <a:fillRef idx="3">
            <a:schemeClr val="accent5"/>
          </a:fillRef>
          <a:effectRef idx="2">
            <a:schemeClr val="accent5"/>
          </a:effectRef>
          <a:fontRef idx="none"/>
        </p:style>
        <p:txBody>
          <a:bodyPr/>
          <a:lstStyle>
            <a:lvl1pPr>
              <a:defRPr sz="1800" b="0" cap="none" spc="0">
                <a:ln>
                  <a:noFill/>
                </a:ln>
                <a:solidFill>
                  <a:schemeClr val="bg1"/>
                </a:solidFill>
                <a:effectLst/>
                <a:latin typeface="+mj-lt"/>
              </a:defRPr>
            </a:lvl1pPr>
          </a:lstStyle>
          <a:p>
            <a:r>
              <a:rPr lang="de-DE" dirty="0" smtClean="0"/>
              <a:t>Titelmasterformat durch Klicken bearbeiten</a:t>
            </a:r>
            <a:endParaRPr lang="en-US" dirty="0"/>
          </a:p>
        </p:txBody>
      </p:sp>
      <p:sp>
        <p:nvSpPr>
          <p:cNvPr id="8" name="Inhaltsplatzhalter 7"/>
          <p:cNvSpPr>
            <a:spLocks noGrp="1"/>
          </p:cNvSpPr>
          <p:nvPr>
            <p:ph sz="quarter" idx="1"/>
          </p:nvPr>
        </p:nvSpPr>
        <p:spPr>
          <a:xfrm>
            <a:off x="442912" y="2204864"/>
            <a:ext cx="8229600"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4" name="Inhaltsplatzhalter 7"/>
          <p:cNvSpPr>
            <a:spLocks noGrp="1"/>
          </p:cNvSpPr>
          <p:nvPr>
            <p:ph sz="quarter" idx="10"/>
          </p:nvPr>
        </p:nvSpPr>
        <p:spPr>
          <a:xfrm>
            <a:off x="442912" y="2708920"/>
            <a:ext cx="8229600"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5" name="Inhaltsplatzhalter 7"/>
          <p:cNvSpPr>
            <a:spLocks noGrp="1"/>
          </p:cNvSpPr>
          <p:nvPr>
            <p:ph sz="quarter" idx="11"/>
          </p:nvPr>
        </p:nvSpPr>
        <p:spPr>
          <a:xfrm>
            <a:off x="442912" y="3284984"/>
            <a:ext cx="8229600"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6" name="Inhaltsplatzhalter 7"/>
          <p:cNvSpPr>
            <a:spLocks noGrp="1"/>
          </p:cNvSpPr>
          <p:nvPr>
            <p:ph sz="quarter" idx="12"/>
          </p:nvPr>
        </p:nvSpPr>
        <p:spPr>
          <a:xfrm>
            <a:off x="442912" y="3861048"/>
            <a:ext cx="8229600" cy="276999"/>
          </a:xfrm>
          <a:solidFill>
            <a:schemeClr val="bg1">
              <a:lumMod val="85000"/>
            </a:schemeClr>
          </a:solidFill>
        </p:spPr>
        <p:style>
          <a:lnRef idx="2">
            <a:schemeClr val="accent2"/>
          </a:lnRef>
          <a:fillRef idx="1">
            <a:schemeClr val="lt1"/>
          </a:fillRef>
          <a:effectRef idx="0">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42912" y="1268760"/>
            <a:ext cx="8229600" cy="551737"/>
          </a:xfrm>
        </p:spPr>
        <p:style>
          <a:lnRef idx="1">
            <a:schemeClr val="accent5"/>
          </a:lnRef>
          <a:fillRef idx="3">
            <a:schemeClr val="accent5"/>
          </a:fillRef>
          <a:effectRef idx="2">
            <a:schemeClr val="accent5"/>
          </a:effectRef>
          <a:fontRef idx="none"/>
        </p:style>
        <p:txBody>
          <a:bodyPr/>
          <a:lstStyle>
            <a:lvl1pPr>
              <a:defRPr sz="1800" b="0" cap="none" spc="0">
                <a:ln>
                  <a:noFill/>
                </a:ln>
                <a:solidFill>
                  <a:schemeClr val="bg1"/>
                </a:solidFill>
                <a:effectLst/>
              </a:defRPr>
            </a:lvl1pPr>
          </a:lstStyle>
          <a:p>
            <a:r>
              <a:rPr lang="de-DE" smtClean="0"/>
              <a:t>Titelmasterformat durch Klicken bearbeiten</a:t>
            </a:r>
            <a:endParaRPr lang="en-US" dirty="0"/>
          </a:p>
        </p:txBody>
      </p:sp>
      <p:sp>
        <p:nvSpPr>
          <p:cNvPr id="8" name="Inhaltsplatzhalter 7"/>
          <p:cNvSpPr>
            <a:spLocks noGrp="1"/>
          </p:cNvSpPr>
          <p:nvPr>
            <p:ph sz="quarter" idx="1"/>
          </p:nvPr>
        </p:nvSpPr>
        <p:spPr>
          <a:xfrm>
            <a:off x="442912" y="2132856"/>
            <a:ext cx="8229600"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4" name="Inhaltsplatzhalter 7"/>
          <p:cNvSpPr>
            <a:spLocks noGrp="1"/>
          </p:cNvSpPr>
          <p:nvPr>
            <p:ph sz="quarter" idx="10"/>
          </p:nvPr>
        </p:nvSpPr>
        <p:spPr>
          <a:xfrm>
            <a:off x="442912" y="2636912"/>
            <a:ext cx="8229600"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5" name="Inhaltsplatzhalter 7"/>
          <p:cNvSpPr>
            <a:spLocks noGrp="1"/>
          </p:cNvSpPr>
          <p:nvPr>
            <p:ph sz="quarter" idx="11"/>
          </p:nvPr>
        </p:nvSpPr>
        <p:spPr>
          <a:xfrm>
            <a:off x="442912" y="3140968"/>
            <a:ext cx="8229600" cy="276999"/>
          </a:xfrm>
        </p:spPr>
        <p:style>
          <a:lnRef idx="1">
            <a:schemeClr val="accent2"/>
          </a:lnRef>
          <a:fillRef idx="2">
            <a:schemeClr val="accent2"/>
          </a:fillRef>
          <a:effectRef idx="1">
            <a:schemeClr val="accent2"/>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
        <p:nvSpPr>
          <p:cNvPr id="6" name="Inhaltsplatzhalter 7"/>
          <p:cNvSpPr>
            <a:spLocks noGrp="1"/>
          </p:cNvSpPr>
          <p:nvPr>
            <p:ph sz="quarter" idx="12"/>
          </p:nvPr>
        </p:nvSpPr>
        <p:spPr>
          <a:xfrm>
            <a:off x="442912" y="3789040"/>
            <a:ext cx="8229600" cy="276999"/>
          </a:xfrm>
          <a:solidFill>
            <a:schemeClr val="bg1">
              <a:lumMod val="85000"/>
            </a:schemeClr>
          </a:solidFill>
        </p:spPr>
        <p:style>
          <a:lnRef idx="2">
            <a:schemeClr val="accent3"/>
          </a:lnRef>
          <a:fillRef idx="1">
            <a:schemeClr val="lt1"/>
          </a:fillRef>
          <a:effectRef idx="0">
            <a:schemeClr val="accent3"/>
          </a:effectRef>
          <a:fontRef idx="none"/>
        </p:style>
        <p:txBody>
          <a:bodyPr>
            <a:spAutoFit/>
          </a:bodyPr>
          <a:lstStyle>
            <a:lvl1pPr>
              <a:buClr>
                <a:schemeClr val="accent2">
                  <a:lumMod val="50000"/>
                </a:schemeClr>
              </a:buClr>
              <a:buSzPct val="100000"/>
              <a:buNone/>
              <a:defRPr sz="1200"/>
            </a:lvl1pPr>
            <a:lvl2pPr>
              <a:buClr>
                <a:schemeClr val="accent2">
                  <a:lumMod val="75000"/>
                </a:schemeClr>
              </a:buClr>
              <a:buSzPct val="100000"/>
              <a:defRPr>
                <a:solidFill>
                  <a:schemeClr val="tx2">
                    <a:lumMod val="75000"/>
                  </a:schemeClr>
                </a:solidFill>
              </a:defRPr>
            </a:lvl2pPr>
            <a:lvl3pPr>
              <a:buSzPct val="100000"/>
              <a:defRPr/>
            </a:lvl3pPr>
            <a:lvl4pPr>
              <a:buSzPct val="100000"/>
              <a:defRPr/>
            </a:lvl4pPr>
            <a:lvl5pPr>
              <a:buSzPct val="100000"/>
              <a:defRPr/>
            </a:lvl5pPr>
          </a:lstStyle>
          <a:p>
            <a:pPr lvl="0"/>
            <a:r>
              <a:rPr lang="de-DE" dirty="0"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Gefaltete Ecke 24"/>
          <p:cNvSpPr/>
          <p:nvPr userDrawn="1"/>
        </p:nvSpPr>
        <p:spPr>
          <a:xfrm>
            <a:off x="0" y="6429375"/>
            <a:ext cx="9144000" cy="428625"/>
          </a:xfrm>
          <a:prstGeom prst="foldedCorner">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de-DE" dirty="0">
              <a:solidFill>
                <a:schemeClr val="accent2">
                  <a:lumMod val="50000"/>
                </a:schemeClr>
              </a:solidFill>
            </a:endParaRPr>
          </a:p>
        </p:txBody>
      </p:sp>
      <p:sp>
        <p:nvSpPr>
          <p:cNvPr id="1027" name="Textplatzhalter 12"/>
          <p:cNvSpPr>
            <a:spLocks noGrp="1"/>
          </p:cNvSpPr>
          <p:nvPr>
            <p:ph type="body" idx="1"/>
          </p:nvPr>
        </p:nvSpPr>
        <p:spPr bwMode="auto">
          <a:xfrm>
            <a:off x="428625" y="2000250"/>
            <a:ext cx="8229600" cy="4129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1028" name="Titelplatzhalter 21"/>
          <p:cNvSpPr>
            <a:spLocks noGrp="1"/>
          </p:cNvSpPr>
          <p:nvPr>
            <p:ph type="title"/>
          </p:nvPr>
        </p:nvSpPr>
        <p:spPr bwMode="auto">
          <a:xfrm>
            <a:off x="428625" y="1071563"/>
            <a:ext cx="8229600" cy="6334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dirty="0" smtClean="0"/>
              <a:t>Titelmasterformat durch Klicken bearbeiten</a:t>
            </a:r>
            <a:endParaRPr lang="en-US" dirty="0" smtClean="0"/>
          </a:p>
        </p:txBody>
      </p:sp>
      <p:pic>
        <p:nvPicPr>
          <p:cNvPr id="1036" name="Picture 12"/>
          <p:cNvPicPr>
            <a:picLocks noChangeAspect="1" noChangeArrowheads="1"/>
          </p:cNvPicPr>
          <p:nvPr userDrawn="1"/>
        </p:nvPicPr>
        <p:blipFill>
          <a:blip r:embed="rId21" cstate="print"/>
          <a:srcRect/>
          <a:stretch>
            <a:fillRect/>
          </a:stretch>
        </p:blipFill>
        <p:spPr bwMode="auto">
          <a:xfrm>
            <a:off x="0" y="0"/>
            <a:ext cx="9144000" cy="804506"/>
          </a:xfrm>
          <a:prstGeom prst="foldedCorner">
            <a:avLst/>
          </a:prstGeom>
          <a:noFill/>
          <a:ln w="9525">
            <a:noFill/>
            <a:miter lim="800000"/>
            <a:headEnd/>
            <a:tailEnd/>
          </a:ln>
          <a:effectLst/>
        </p:spPr>
      </p:pic>
      <p:sp>
        <p:nvSpPr>
          <p:cNvPr id="14" name="Textfeld 13"/>
          <p:cNvSpPr txBox="1"/>
          <p:nvPr userDrawn="1"/>
        </p:nvSpPr>
        <p:spPr>
          <a:xfrm>
            <a:off x="642938" y="6484938"/>
            <a:ext cx="415925" cy="230187"/>
          </a:xfrm>
          <a:prstGeom prst="rect">
            <a:avLst/>
          </a:prstGeom>
          <a:noFill/>
        </p:spPr>
        <p:txBody>
          <a:bodyPr wrap="none">
            <a:spAutoFit/>
          </a:bodyPr>
          <a:lstStyle/>
          <a:p>
            <a:pPr>
              <a:defRPr/>
            </a:pPr>
            <a:fld id="{017CCED3-EFB1-4D51-8B99-2112A8E13382}" type="slidenum">
              <a:rPr lang="de-DE" sz="900">
                <a:solidFill>
                  <a:schemeClr val="accent1">
                    <a:lumMod val="50000"/>
                  </a:schemeClr>
                </a:solidFill>
              </a:rPr>
              <a:pPr>
                <a:defRPr/>
              </a:pPr>
              <a:t>‹#›</a:t>
            </a:fld>
            <a:endParaRPr lang="de-DE" sz="900" dirty="0">
              <a:solidFill>
                <a:schemeClr val="accent1">
                  <a:lumMod val="50000"/>
                </a:schemeClr>
              </a:solidFill>
            </a:endParaRPr>
          </a:p>
        </p:txBody>
      </p:sp>
      <p:sp>
        <p:nvSpPr>
          <p:cNvPr id="15" name="Textfeld 14"/>
          <p:cNvSpPr txBox="1"/>
          <p:nvPr userDrawn="1"/>
        </p:nvSpPr>
        <p:spPr>
          <a:xfrm>
            <a:off x="2571750" y="6484938"/>
            <a:ext cx="4952578" cy="230832"/>
          </a:xfrm>
          <a:prstGeom prst="rect">
            <a:avLst/>
          </a:prstGeom>
          <a:noFill/>
        </p:spPr>
        <p:txBody>
          <a:bodyPr wrap="square">
            <a:spAutoFit/>
          </a:bodyPr>
          <a:lstStyle/>
          <a:p>
            <a:pPr>
              <a:defRPr/>
            </a:pPr>
            <a:r>
              <a:rPr lang="de-DE" sz="900" dirty="0" err="1">
                <a:solidFill>
                  <a:schemeClr val="accent1">
                    <a:lumMod val="50000"/>
                  </a:schemeClr>
                </a:solidFill>
                <a:latin typeface="+mn-lt"/>
              </a:rPr>
              <a:t>wolk</a:t>
            </a:r>
            <a:r>
              <a:rPr lang="de-DE" sz="900" dirty="0">
                <a:solidFill>
                  <a:schemeClr val="accent1">
                    <a:lumMod val="50000"/>
                  </a:schemeClr>
                </a:solidFill>
                <a:latin typeface="+mn-lt"/>
              </a:rPr>
              <a:t> after </a:t>
            </a:r>
            <a:r>
              <a:rPr lang="de-DE" sz="900" dirty="0" err="1">
                <a:solidFill>
                  <a:schemeClr val="accent1">
                    <a:lumMod val="50000"/>
                  </a:schemeClr>
                </a:solidFill>
                <a:latin typeface="+mn-lt"/>
              </a:rPr>
              <a:t>sales</a:t>
            </a:r>
            <a:r>
              <a:rPr lang="de-DE" sz="900" dirty="0">
                <a:solidFill>
                  <a:schemeClr val="accent1">
                    <a:lumMod val="50000"/>
                  </a:schemeClr>
                </a:solidFill>
                <a:latin typeface="+mn-lt"/>
              </a:rPr>
              <a:t> </a:t>
            </a:r>
            <a:r>
              <a:rPr lang="de-DE" sz="900" dirty="0" err="1">
                <a:solidFill>
                  <a:schemeClr val="accent1">
                    <a:lumMod val="50000"/>
                  </a:schemeClr>
                </a:solidFill>
                <a:latin typeface="+mn-lt"/>
              </a:rPr>
              <a:t>experts</a:t>
            </a:r>
            <a:r>
              <a:rPr lang="de-DE" sz="900" dirty="0">
                <a:solidFill>
                  <a:schemeClr val="accent1">
                    <a:lumMod val="50000"/>
                  </a:schemeClr>
                </a:solidFill>
                <a:latin typeface="+mn-lt"/>
              </a:rPr>
              <a:t>		</a:t>
            </a:r>
            <a:r>
              <a:rPr lang="de-DE" sz="900" dirty="0" smtClean="0">
                <a:solidFill>
                  <a:schemeClr val="accent1">
                    <a:lumMod val="50000"/>
                  </a:schemeClr>
                </a:solidFill>
                <a:latin typeface="+mn-lt"/>
              </a:rPr>
              <a:t>Datei 109800</a:t>
            </a:r>
            <a:endParaRPr lang="de-DE" sz="900" dirty="0">
              <a:solidFill>
                <a:schemeClr val="accent1">
                  <a:lumMod val="50000"/>
                </a:schemeClr>
              </a:solidFill>
              <a:latin typeface="+mn-lt"/>
            </a:endParaRPr>
          </a:p>
        </p:txBody>
      </p:sp>
      <p:sp>
        <p:nvSpPr>
          <p:cNvPr id="16" name="Textfeld 15"/>
          <p:cNvSpPr txBox="1"/>
          <p:nvPr userDrawn="1"/>
        </p:nvSpPr>
        <p:spPr>
          <a:xfrm>
            <a:off x="7881938" y="6484938"/>
            <a:ext cx="762000" cy="230187"/>
          </a:xfrm>
          <a:prstGeom prst="rect">
            <a:avLst/>
          </a:prstGeom>
          <a:noFill/>
        </p:spPr>
        <p:txBody>
          <a:bodyPr wrap="none">
            <a:spAutoFit/>
          </a:bodyPr>
          <a:lstStyle/>
          <a:p>
            <a:pPr>
              <a:defRPr/>
            </a:pPr>
            <a:fld id="{89DF656C-19D6-4322-9AE9-EA42BDB9B559}" type="datetime1">
              <a:rPr lang="de-DE" sz="900">
                <a:solidFill>
                  <a:schemeClr val="accent1">
                    <a:lumMod val="50000"/>
                  </a:schemeClr>
                </a:solidFill>
                <a:latin typeface="+mn-lt"/>
              </a:rPr>
              <a:pPr>
                <a:defRPr/>
              </a:pPr>
              <a:t>25.09.2012</a:t>
            </a:fld>
            <a:endParaRPr lang="de-DE" sz="900" dirty="0">
              <a:solidFill>
                <a:schemeClr val="accent1">
                  <a:lumMod val="50000"/>
                </a:schemeClr>
              </a:solidFill>
              <a:latin typeface="+mn-lt"/>
            </a:endParaRPr>
          </a:p>
        </p:txBody>
      </p:sp>
      <p:pic>
        <p:nvPicPr>
          <p:cNvPr id="45058" name="Picture 2" descr="https://encrypted-tbn1.google.com/images?q=tbn:ANd9GcQECbCcs_9LgHSnpbTOwLJXirP6YuMvt37Hcdv7vLH29TiaMlOMjg"/>
          <p:cNvPicPr>
            <a:picLocks noChangeAspect="1" noChangeArrowheads="1"/>
          </p:cNvPicPr>
          <p:nvPr userDrawn="1"/>
        </p:nvPicPr>
        <p:blipFill>
          <a:blip r:embed="rId22" cstate="print"/>
          <a:srcRect/>
          <a:stretch>
            <a:fillRect/>
          </a:stretch>
        </p:blipFill>
        <p:spPr bwMode="auto">
          <a:xfrm>
            <a:off x="179513" y="332656"/>
            <a:ext cx="1827285" cy="432048"/>
          </a:xfrm>
          <a:prstGeom prst="rect">
            <a:avLst/>
          </a:prstGeom>
          <a:noFill/>
        </p:spPr>
      </p:pic>
    </p:spTree>
  </p:cSld>
  <p:clrMap bg1="lt1" tx1="dk1" bg2="lt2" tx2="dk2" accent1="accent1" accent2="accent2" accent3="accent3" accent4="accent4" accent5="accent5" accent6="accent6" hlink="hlink" folHlink="folHlink"/>
  <p:sldLayoutIdLst>
    <p:sldLayoutId id="2147484130" r:id="rId1"/>
    <p:sldLayoutId id="2147484149" r:id="rId2"/>
    <p:sldLayoutId id="2147484131" r:id="rId3"/>
    <p:sldLayoutId id="2147484132" r:id="rId4"/>
    <p:sldLayoutId id="2147484147" r:id="rId5"/>
    <p:sldLayoutId id="2147484148"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22" r:id="rId16"/>
    <p:sldLayoutId id="2147484123" r:id="rId17"/>
    <p:sldLayoutId id="2147484125" r:id="rId18"/>
    <p:sldLayoutId id="2147484146" r:id="rId19"/>
  </p:sldLayoutIdLst>
  <p:hf hdr="0"/>
  <p:txStyles>
    <p:titleStyle>
      <a:lvl1pPr algn="l" rtl="0" eaLnBrk="0" fontAlgn="base" hangingPunct="0">
        <a:spcBef>
          <a:spcPct val="0"/>
        </a:spcBef>
        <a:spcAft>
          <a:spcPct val="0"/>
        </a:spcAft>
        <a:defRPr sz="2800" kern="1200">
          <a:solidFill>
            <a:srgbClr val="9C0042"/>
          </a:solidFill>
          <a:latin typeface="+mj-lt"/>
          <a:ea typeface="+mj-ea"/>
          <a:cs typeface="Arial" pitchFamily="34" charset="0"/>
        </a:defRPr>
      </a:lvl1pPr>
      <a:lvl2pPr algn="l" rtl="0" eaLnBrk="0" fontAlgn="base" hangingPunct="0">
        <a:spcBef>
          <a:spcPct val="0"/>
        </a:spcBef>
        <a:spcAft>
          <a:spcPct val="0"/>
        </a:spcAft>
        <a:defRPr sz="2800">
          <a:solidFill>
            <a:srgbClr val="9C0042"/>
          </a:solidFill>
          <a:latin typeface="Arial" charset="0"/>
          <a:cs typeface="Arial" charset="0"/>
        </a:defRPr>
      </a:lvl2pPr>
      <a:lvl3pPr algn="l" rtl="0" eaLnBrk="0" fontAlgn="base" hangingPunct="0">
        <a:spcBef>
          <a:spcPct val="0"/>
        </a:spcBef>
        <a:spcAft>
          <a:spcPct val="0"/>
        </a:spcAft>
        <a:defRPr sz="2800">
          <a:solidFill>
            <a:srgbClr val="9C0042"/>
          </a:solidFill>
          <a:latin typeface="Arial" charset="0"/>
          <a:cs typeface="Arial" charset="0"/>
        </a:defRPr>
      </a:lvl3pPr>
      <a:lvl4pPr algn="l" rtl="0" eaLnBrk="0" fontAlgn="base" hangingPunct="0">
        <a:spcBef>
          <a:spcPct val="0"/>
        </a:spcBef>
        <a:spcAft>
          <a:spcPct val="0"/>
        </a:spcAft>
        <a:defRPr sz="2800">
          <a:solidFill>
            <a:srgbClr val="9C0042"/>
          </a:solidFill>
          <a:latin typeface="Arial" charset="0"/>
          <a:cs typeface="Arial" charset="0"/>
        </a:defRPr>
      </a:lvl4pPr>
      <a:lvl5pPr algn="l" rtl="0" eaLnBrk="0" fontAlgn="base" hangingPunct="0">
        <a:spcBef>
          <a:spcPct val="0"/>
        </a:spcBef>
        <a:spcAft>
          <a:spcPct val="0"/>
        </a:spcAft>
        <a:defRPr sz="2800">
          <a:solidFill>
            <a:srgbClr val="9C0042"/>
          </a:solidFill>
          <a:latin typeface="Arial"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273050" indent="-273050" algn="l" rtl="0" eaLnBrk="0" fontAlgn="base" hangingPunct="0">
        <a:spcBef>
          <a:spcPts val="600"/>
        </a:spcBef>
        <a:spcAft>
          <a:spcPct val="0"/>
        </a:spcAft>
        <a:buClr>
          <a:srgbClr val="72002C"/>
        </a:buClr>
        <a:buSzPct val="100000"/>
        <a:buFont typeface="Wingdings" pitchFamily="2" charset="2"/>
        <a:buChar char="§"/>
        <a:defRPr kern="1200">
          <a:solidFill>
            <a:schemeClr val="tx1"/>
          </a:solidFill>
          <a:latin typeface="+mn-lt"/>
          <a:ea typeface="+mn-ea"/>
          <a:cs typeface="Arial" pitchFamily="34" charset="0"/>
        </a:defRPr>
      </a:lvl1pPr>
      <a:lvl2pPr marL="547688" indent="-273050" algn="l" rtl="0" eaLnBrk="0" fontAlgn="base" hangingPunct="0">
        <a:spcBef>
          <a:spcPts val="500"/>
        </a:spcBef>
        <a:spcAft>
          <a:spcPct val="0"/>
        </a:spcAft>
        <a:buClr>
          <a:srgbClr val="AB0043"/>
        </a:buClr>
        <a:buSzPct val="100000"/>
        <a:buFont typeface="Wingdings" pitchFamily="2" charset="2"/>
        <a:buChar char="§"/>
        <a:defRPr sz="1600" kern="1200">
          <a:solidFill>
            <a:srgbClr val="4D4D4D"/>
          </a:solidFill>
          <a:latin typeface="+mn-lt"/>
          <a:ea typeface="+mn-ea"/>
          <a:cs typeface="Arial" pitchFamily="34" charset="0"/>
        </a:defRPr>
      </a:lvl2pPr>
      <a:lvl3pPr marL="822325" indent="-228600" algn="l" rtl="0" eaLnBrk="0" fontAlgn="base" hangingPunct="0">
        <a:spcBef>
          <a:spcPts val="500"/>
        </a:spcBef>
        <a:spcAft>
          <a:spcPct val="0"/>
        </a:spcAft>
        <a:buClr>
          <a:srgbClr val="BCBCBC"/>
        </a:buClr>
        <a:buSzPct val="100000"/>
        <a:buFont typeface="Wingdings" pitchFamily="2" charset="2"/>
        <a:buChar char="§"/>
        <a:defRPr sz="1400" kern="1200">
          <a:solidFill>
            <a:schemeClr val="tx1"/>
          </a:solidFill>
          <a:latin typeface="+mn-lt"/>
          <a:ea typeface="+mn-ea"/>
          <a:cs typeface="Arial" pitchFamily="34" charset="0"/>
        </a:defRPr>
      </a:lvl3pPr>
      <a:lvl4pPr marL="1096963" indent="-228600" algn="l" rtl="0" eaLnBrk="0" fontAlgn="base" hangingPunct="0">
        <a:spcBef>
          <a:spcPts val="400"/>
        </a:spcBef>
        <a:spcAft>
          <a:spcPct val="0"/>
        </a:spcAft>
        <a:buClr>
          <a:srgbClr val="88261A"/>
        </a:buClr>
        <a:buSzPct val="100000"/>
        <a:buFont typeface="Wingdings" pitchFamily="2" charset="2"/>
        <a:buChar char="§"/>
        <a:defRPr sz="1200" kern="1200">
          <a:solidFill>
            <a:schemeClr val="tx1"/>
          </a:solidFill>
          <a:latin typeface="+mn-lt"/>
          <a:ea typeface="+mn-ea"/>
          <a:cs typeface="Arial" pitchFamily="34" charset="0"/>
        </a:defRPr>
      </a:lvl4pPr>
      <a:lvl5pPr marL="1371600" indent="-228600" algn="l" rtl="0" eaLnBrk="0" fontAlgn="base" hangingPunct="0">
        <a:spcBef>
          <a:spcPts val="300"/>
        </a:spcBef>
        <a:spcAft>
          <a:spcPct val="0"/>
        </a:spcAft>
        <a:buClr>
          <a:schemeClr val="accent2"/>
        </a:buClr>
        <a:buSzPct val="100000"/>
        <a:buFont typeface="Wingdings" pitchFamily="2" charset="2"/>
        <a:buChar char="§"/>
        <a:defRPr sz="1100" kern="1200">
          <a:solidFill>
            <a:schemeClr val="tx1"/>
          </a:solidFill>
          <a:latin typeface="+mn-lt"/>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www.leo-impact-consulting.de/" TargetMode="External"/><Relationship Id="rId7" Type="http://schemas.openxmlformats.org/officeDocument/2006/relationships/hyperlink" Target="http://www.wolk-aftersales.de/" TargetMode="External"/><Relationship Id="rId2" Type="http://schemas.openxmlformats.org/officeDocument/2006/relationships/hyperlink" Target="http://www.garage-equipment.eu/" TargetMode="External"/><Relationship Id="rId1" Type="http://schemas.openxmlformats.org/officeDocument/2006/relationships/slideLayout" Target="../slideLayouts/slideLayout14.xml"/><Relationship Id="rId6" Type="http://schemas.openxmlformats.org/officeDocument/2006/relationships/hyperlink" Target="mailto:dmitry.bakumenko@wolk-aftersales.de" TargetMode="External"/><Relationship Id="rId5" Type="http://schemas.openxmlformats.org/officeDocument/2006/relationships/image" Target="../media/image10.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image" Target="../media/image3.jpeg"/><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smtClean="0"/>
              <a:t>European Garage Equipment </a:t>
            </a:r>
            <a:r>
              <a:rPr lang="de-DE" dirty="0" err="1" smtClean="0"/>
              <a:t>Association</a:t>
            </a:r>
            <a:endParaRPr lang="de-DE" dirty="0"/>
          </a:p>
        </p:txBody>
      </p:sp>
      <p:sp>
        <p:nvSpPr>
          <p:cNvPr id="7" name="Untertitel 6"/>
          <p:cNvSpPr>
            <a:spLocks noGrp="1"/>
          </p:cNvSpPr>
          <p:nvPr>
            <p:ph type="subTitle" idx="1"/>
          </p:nvPr>
        </p:nvSpPr>
        <p:spPr/>
        <p:txBody>
          <a:bodyPr/>
          <a:lstStyle/>
          <a:p>
            <a:r>
              <a:rPr lang="de-DE" dirty="0" smtClean="0"/>
              <a:t>Garage </a:t>
            </a:r>
            <a:r>
              <a:rPr lang="de-DE" dirty="0" err="1" smtClean="0"/>
              <a:t>equipment</a:t>
            </a:r>
            <a:r>
              <a:rPr lang="de-DE" dirty="0" smtClean="0"/>
              <a:t> </a:t>
            </a:r>
            <a:r>
              <a:rPr lang="de-DE" dirty="0" err="1" smtClean="0"/>
              <a:t>market</a:t>
            </a:r>
            <a:r>
              <a:rPr lang="de-DE" dirty="0" smtClean="0"/>
              <a:t> </a:t>
            </a:r>
            <a:r>
              <a:rPr lang="de-DE" dirty="0" err="1" smtClean="0"/>
              <a:t>research</a:t>
            </a:r>
            <a:r>
              <a:rPr lang="de-DE" dirty="0" smtClean="0"/>
              <a:t> in Europe</a:t>
            </a:r>
            <a:endParaRPr lang="de-DE" dirty="0"/>
          </a:p>
        </p:txBody>
      </p:sp>
      <p:pic>
        <p:nvPicPr>
          <p:cNvPr id="14340" name="Picture 4" descr="https://encrypted-tbn1.google.com/images?q=tbn:ANd9GcQECbCcs_9LgHSnpbTOwLJXirP6YuMvt37Hcdv7vLH29TiaMlOMjg"/>
          <p:cNvPicPr>
            <a:picLocks noChangeAspect="1" noChangeArrowheads="1"/>
          </p:cNvPicPr>
          <p:nvPr/>
        </p:nvPicPr>
        <p:blipFill>
          <a:blip r:embed="rId2" cstate="print"/>
          <a:srcRect/>
          <a:stretch>
            <a:fillRect/>
          </a:stretch>
        </p:blipFill>
        <p:spPr bwMode="auto">
          <a:xfrm>
            <a:off x="323528" y="5949280"/>
            <a:ext cx="2364634" cy="5591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en-US" b="1" dirty="0" smtClean="0"/>
              <a:t>Methodology - production and sales data evaluation </a:t>
            </a:r>
            <a:endParaRPr lang="de-DE" dirty="0"/>
          </a:p>
        </p:txBody>
      </p:sp>
      <p:sp>
        <p:nvSpPr>
          <p:cNvPr id="4" name="Textfeld 3"/>
          <p:cNvSpPr txBox="1"/>
          <p:nvPr/>
        </p:nvSpPr>
        <p:spPr>
          <a:xfrm>
            <a:off x="467544" y="1988840"/>
            <a:ext cx="5832648" cy="2985433"/>
          </a:xfrm>
          <a:prstGeom prst="rect">
            <a:avLst/>
          </a:prstGeom>
          <a:noFill/>
        </p:spPr>
        <p:txBody>
          <a:bodyPr wrap="square" rtlCol="0">
            <a:spAutoFit/>
          </a:bodyPr>
          <a:lstStyle/>
          <a:p>
            <a:pPr marL="342900" indent="-342900">
              <a:buAutoNum type="alphaUcPeriod"/>
            </a:pPr>
            <a:r>
              <a:rPr lang="de-DE" sz="1400" b="1" dirty="0" smtClean="0">
                <a:solidFill>
                  <a:schemeClr val="accent1"/>
                </a:solidFill>
                <a:latin typeface="+mn-lt"/>
              </a:rPr>
              <a:t>Top-Down Evaluation</a:t>
            </a:r>
          </a:p>
          <a:p>
            <a:endParaRPr lang="en-US" sz="1600" dirty="0" smtClean="0">
              <a:latin typeface="+mn-lt"/>
            </a:endParaRPr>
          </a:p>
          <a:p>
            <a:r>
              <a:rPr lang="en-US" sz="1200" dirty="0" smtClean="0">
                <a:latin typeface="+mn-lt"/>
              </a:rPr>
              <a:t>Leo-Impact is able to judge on the basis of three studies published in the past plus the current study being expected for publishing by February 2013 which additional manufacturers within and outside these 27 countries are necessary to be asked, if they deliver data, too, and ask them to participate through their national associations or as single user. </a:t>
            </a:r>
            <a:br>
              <a:rPr lang="en-US" sz="1200" dirty="0" smtClean="0">
                <a:latin typeface="+mn-lt"/>
              </a:rPr>
            </a:br>
            <a:r>
              <a:rPr lang="en-US" sz="1200" dirty="0" smtClean="0">
                <a:latin typeface="+mn-lt"/>
              </a:rPr>
              <a:t/>
            </a:r>
            <a:br>
              <a:rPr lang="en-US" sz="1200" dirty="0" smtClean="0">
                <a:latin typeface="+mn-lt"/>
              </a:rPr>
            </a:br>
            <a:r>
              <a:rPr lang="en-US" sz="1200" dirty="0" smtClean="0">
                <a:latin typeface="+mn-lt"/>
              </a:rPr>
              <a:t>Adding provided data plus cross check hypothesis, Leo-Impact will perform interview routines with few remaining manufacturers that may not cooperate with the database system.</a:t>
            </a:r>
          </a:p>
          <a:p>
            <a:r>
              <a:rPr lang="en-US" sz="1200" dirty="0" smtClean="0">
                <a:latin typeface="+mn-lt"/>
              </a:rPr>
              <a:t/>
            </a:r>
            <a:br>
              <a:rPr lang="en-US" sz="1200" dirty="0" smtClean="0">
                <a:latin typeface="+mn-lt"/>
              </a:rPr>
            </a:br>
            <a:r>
              <a:rPr lang="en-US" sz="1200" dirty="0" smtClean="0">
                <a:latin typeface="+mn-lt"/>
              </a:rPr>
              <a:t>Users will receive access to summarized information on a quarterly basis derived from the database. </a:t>
            </a:r>
            <a:endParaRPr lang="de-DE" sz="1200" dirty="0" smtClean="0">
              <a:latin typeface="+mn-lt"/>
            </a:endParaRPr>
          </a:p>
          <a:p>
            <a:r>
              <a:rPr lang="de-DE" sz="1200" dirty="0" smtClean="0">
                <a:latin typeface="+mn-lt"/>
              </a:rPr>
              <a:t>  </a:t>
            </a:r>
            <a:endParaRPr lang="de-DE" sz="1200" dirty="0">
              <a:latin typeface="+mn-lt"/>
            </a:endParaRPr>
          </a:p>
        </p:txBody>
      </p:sp>
      <p:pic>
        <p:nvPicPr>
          <p:cNvPr id="6" name="Picture 2" descr="https://encrypted-tbn3.google.com/images?q=tbn:ANd9GcQw01z9Q688LENo_I48nlE-I_WMDw8hVQ3N7hNdvoMSfCXD0xTevg"/>
          <p:cNvPicPr>
            <a:picLocks noChangeAspect="1" noChangeArrowheads="1"/>
          </p:cNvPicPr>
          <p:nvPr/>
        </p:nvPicPr>
        <p:blipFill>
          <a:blip r:embed="rId2" cstate="print"/>
          <a:srcRect/>
          <a:stretch>
            <a:fillRect/>
          </a:stretch>
        </p:blipFill>
        <p:spPr bwMode="auto">
          <a:xfrm>
            <a:off x="6444208" y="1988840"/>
            <a:ext cx="2160240" cy="33123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en-US" b="1" dirty="0" smtClean="0"/>
              <a:t>Methodology - production and sales data evaluation </a:t>
            </a:r>
            <a:endParaRPr lang="de-DE" dirty="0"/>
          </a:p>
        </p:txBody>
      </p:sp>
      <p:sp>
        <p:nvSpPr>
          <p:cNvPr id="5" name="Textfeld 4"/>
          <p:cNvSpPr txBox="1"/>
          <p:nvPr/>
        </p:nvSpPr>
        <p:spPr>
          <a:xfrm>
            <a:off x="467544" y="2132856"/>
            <a:ext cx="5832648" cy="3385542"/>
          </a:xfrm>
          <a:prstGeom prst="rect">
            <a:avLst/>
          </a:prstGeom>
          <a:noFill/>
        </p:spPr>
        <p:txBody>
          <a:bodyPr wrap="square" rtlCol="0">
            <a:spAutoFit/>
          </a:bodyPr>
          <a:lstStyle/>
          <a:p>
            <a:pPr marL="342900" indent="-342900">
              <a:buAutoNum type="alphaUcPeriod" startAt="2"/>
            </a:pPr>
            <a:r>
              <a:rPr lang="de-DE" sz="1400" b="1" dirty="0" err="1" smtClean="0">
                <a:solidFill>
                  <a:schemeClr val="accent1"/>
                </a:solidFill>
                <a:latin typeface="+mn-lt"/>
              </a:rPr>
              <a:t>Bottom-Up</a:t>
            </a:r>
            <a:r>
              <a:rPr lang="de-DE" sz="1400" b="1" dirty="0" smtClean="0">
                <a:solidFill>
                  <a:schemeClr val="accent1"/>
                </a:solidFill>
                <a:latin typeface="+mn-lt"/>
              </a:rPr>
              <a:t> Evaluation</a:t>
            </a:r>
          </a:p>
          <a:p>
            <a:pPr marL="342900" indent="-342900"/>
            <a:endParaRPr lang="de-DE" dirty="0" smtClean="0">
              <a:latin typeface="+mn-lt"/>
            </a:endParaRPr>
          </a:p>
          <a:p>
            <a:r>
              <a:rPr lang="en-US" sz="1200" dirty="0" smtClean="0">
                <a:latin typeface="+mn-lt"/>
              </a:rPr>
              <a:t>Aftermarket checking tool at the distribution and retail /repair level </a:t>
            </a:r>
          </a:p>
          <a:p>
            <a:endParaRPr lang="en-US" sz="1200" dirty="0" smtClean="0">
              <a:latin typeface="+mn-lt"/>
            </a:endParaRPr>
          </a:p>
          <a:p>
            <a:r>
              <a:rPr lang="en-US" sz="1200" dirty="0" smtClean="0">
                <a:latin typeface="+mn-lt"/>
              </a:rPr>
              <a:t>Wolk is able to judge basing on the after sales information system, if data provided may be logic or not.</a:t>
            </a:r>
          </a:p>
          <a:p>
            <a:r>
              <a:rPr lang="en-US" sz="1200" dirty="0" smtClean="0">
                <a:solidFill>
                  <a:prstClr val="black"/>
                </a:solidFill>
                <a:latin typeface="DIN Next LT Pro"/>
              </a:rPr>
              <a:t>We provide a cross checking tool of sales per country at level of wholesalers and repairers  throughout all Europe - 27 countries.</a:t>
            </a:r>
          </a:p>
          <a:p>
            <a:r>
              <a:rPr lang="en-US" sz="1200" dirty="0" smtClean="0">
                <a:solidFill>
                  <a:prstClr val="black"/>
                </a:solidFill>
                <a:latin typeface="DIN Next LT Pro"/>
              </a:rPr>
              <a:t>The cross checking tool build up the distribution flow in each country from the national distribution/importer level up to the repairer level. </a:t>
            </a:r>
            <a:endParaRPr lang="en-US" sz="1200" dirty="0" smtClean="0">
              <a:latin typeface="+mn-lt"/>
            </a:endParaRPr>
          </a:p>
          <a:p>
            <a:r>
              <a:rPr lang="en-US" sz="1200" dirty="0" smtClean="0">
                <a:latin typeface="+mn-lt"/>
              </a:rPr>
              <a:t>Additionally we will carry out expert interviews with important market participants such as parts distributors and /or service chains n each country to be sure that initial data input is correct.</a:t>
            </a:r>
          </a:p>
          <a:p>
            <a:r>
              <a:rPr lang="en-US" sz="1200" dirty="0" smtClean="0">
                <a:latin typeface="+mn-lt"/>
              </a:rPr>
              <a:t>We propose 10 interviews in the volume countries and 3-5 interviews in the smaller countries. </a:t>
            </a:r>
          </a:p>
          <a:p>
            <a:endParaRPr lang="en-US" sz="1200" dirty="0" smtClean="0">
              <a:latin typeface="+mn-lt"/>
            </a:endParaRPr>
          </a:p>
          <a:p>
            <a:r>
              <a:rPr lang="en-US" sz="1200" dirty="0" smtClean="0">
                <a:latin typeface="+mn-lt"/>
              </a:rPr>
              <a:t>Together with Leo-Impact all data will be corrected on a quarterly scheme. </a:t>
            </a:r>
          </a:p>
        </p:txBody>
      </p:sp>
      <p:pic>
        <p:nvPicPr>
          <p:cNvPr id="7" name="Picture 6" descr="https://encrypted-tbn1.google.com/images?q=tbn:ANd9GcSgzgIqdpTLHyRsD9GZ1RRyvUH0YRCWHsVj1uU2t7Vg-hEgBzzO"/>
          <p:cNvPicPr>
            <a:picLocks noChangeAspect="1" noChangeArrowheads="1"/>
          </p:cNvPicPr>
          <p:nvPr/>
        </p:nvPicPr>
        <p:blipFill>
          <a:blip r:embed="rId2" cstate="print"/>
          <a:srcRect/>
          <a:stretch>
            <a:fillRect/>
          </a:stretch>
        </p:blipFill>
        <p:spPr bwMode="auto">
          <a:xfrm>
            <a:off x="6444208" y="2132856"/>
            <a:ext cx="2016224" cy="352839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de-DE" b="1" dirty="0" err="1" smtClean="0"/>
              <a:t>Reasons</a:t>
            </a:r>
            <a:r>
              <a:rPr lang="de-DE" b="1" dirty="0" smtClean="0"/>
              <a:t> </a:t>
            </a:r>
            <a:r>
              <a:rPr lang="de-DE" b="1" dirty="0" err="1" smtClean="0"/>
              <a:t>for</a:t>
            </a:r>
            <a:r>
              <a:rPr lang="de-DE" b="1" dirty="0" smtClean="0"/>
              <a:t> </a:t>
            </a:r>
            <a:r>
              <a:rPr lang="de-DE" b="1" dirty="0" err="1" smtClean="0"/>
              <a:t>necessity</a:t>
            </a:r>
            <a:r>
              <a:rPr lang="de-DE" b="1" dirty="0" smtClean="0"/>
              <a:t> </a:t>
            </a:r>
            <a:r>
              <a:rPr lang="de-DE" b="1" dirty="0" err="1" smtClean="0"/>
              <a:t>of</a:t>
            </a:r>
            <a:r>
              <a:rPr lang="de-DE" b="1" dirty="0" smtClean="0"/>
              <a:t> </a:t>
            </a:r>
            <a:r>
              <a:rPr lang="de-DE" b="1" dirty="0" err="1" smtClean="0"/>
              <a:t>both</a:t>
            </a:r>
            <a:r>
              <a:rPr lang="de-DE" b="1" dirty="0" smtClean="0"/>
              <a:t> </a:t>
            </a:r>
            <a:r>
              <a:rPr lang="de-DE" b="1" dirty="0" err="1" smtClean="0"/>
              <a:t>research</a:t>
            </a:r>
            <a:r>
              <a:rPr lang="de-DE" b="1" dirty="0" smtClean="0"/>
              <a:t> / </a:t>
            </a:r>
            <a:r>
              <a:rPr lang="de-DE" b="1" dirty="0" err="1" smtClean="0"/>
              <a:t>evaluation</a:t>
            </a:r>
            <a:r>
              <a:rPr lang="de-DE" b="1" dirty="0" smtClean="0"/>
              <a:t> </a:t>
            </a:r>
            <a:r>
              <a:rPr lang="de-DE" b="1" dirty="0" err="1" smtClean="0"/>
              <a:t>methods</a:t>
            </a:r>
            <a:endParaRPr lang="de-DE" b="1" dirty="0"/>
          </a:p>
        </p:txBody>
      </p:sp>
      <p:sp>
        <p:nvSpPr>
          <p:cNvPr id="10244" name="AutoShape 4" descr="data:image/jpeg;base64,/9j/4AAQSkZJRgABAQAAAQABAAD/2wCEAAkGBhISEBQUEhIUFBUUFBAUFRQUGBIVFhQUFRUWFRQUFBIXHScfFxojHBgUHzAgIycpLDgsFR8xNTAqNSYrLCoBCQoKDgwOGQ8PGiwkHSApKSkpKSksLCopKSksKSkpKSkpLCkpKSkqKSwsLCkpKSwpLCkpLCwpLCkpNSwsLCwpKf/AABEIALYAtgMBIgACEQEDEQH/xAAcAAEAAQUBAQAAAAAAAAAAAAAABwECBAUGAwj/xABDEAABBAAEAgQKCAUDBAMAAAABAAIDEQQSITEFQQYiUWEHEzJUcXOBkZPRFBUWIzRCobIkU5Kxs3LB8FJi0uEzgvH/xAAZAQEAAwEBAAAAAAAAAAAAAAAAAQIEAwX/xAAnEQACAgEDAwMFAQAAAAAAAAAAAQIRAxIhMQQyURMzQRQiI2GBcf/aAAwDAQACEQMRAD8AnFERAEREAREQBERAEREAREQBERAEREAREQBERAEREAREQBFRYmK4rDE4CSaNhIsB72NNXV047b+5OQZiLXfaHC+cwfFi+afaDC+cwfFi+amn4ItGxRa77Q4XzmD4sXzT7Q4XzmD4sX/kml+BaNii132hwvnMHxYv/JPtDhfOYPixfNNL8C0bFFr/ALQYXzmH4kfzT6/w3nEPxI/mml+BaNgi1/1/hvOIfiR/NPr/AA3nEPxI/mlMWjYIsD6/w3nEPxI/mn1/hvOIfiR/NKYtGeiwPr7DecQ/Ej+ap9f4bziH4kfzSn4Fo2CLX/aDDecQ/Ej+afaDDecQfEj+aU/AtGwRa/7QYXzmD4kfzT7QYXzmD4sXzSn4Fo2CLXfaDC+cw/Fi+aysLjGSC43teLq2Oa4X2WCe73o00LPdERQSUUV+FX8XH6gf5JFKiivwq/i4/UD/ACSLV0nuo45uw40K5WgoSvYowWC5UtW2rmhKFgBegVquCCy8K4KwK8KBZVIZmO8h7Xf6TfsVwizaHS+fYBqSr3W4h1nRo05deia9rR71mnl05Ix8miENUHLwULVWlY56sc+1oo4WXOerSVaimhZUlW2qkKlJRFglUVaSkoWApT8GX4N3rpP2xqLmhSl4Mh/Bu9c/9saydX7f9NGDuOuREXkm0oos8Kv4uP1A/wAkilNRZ4VPxcfqB/kkWrpPdRwz9hxaoQrgFdlXsmA8w1XK7KmVAUCuCplSkILwVcHLzRQSZDH01x7G/qdPmr3RkPa0/mjFdmurfRZAHv35WeKOUNG7iCe4bNvTQbmxe+yyMYXOFgEZHENPWBy8txpsd6PW7wvF6nJ+a18Hp4Yfjp/JhKtK+Yi7sdbWrAN62A27q79lKgC9eE1NWjzpRcXTLQFVX0qhqsVPMhUpepaqEISeYV2VVpAUAaFKHg0/Bu9c/wDaxRg0qT/Br+Dd65/7WLJ1ftnfB3HWBVVAqryTcUUY+FCK8VH6kf5HqTlG/hJH8VH6kfvetPS+4jjn7DhjGmVZeS1Y6Ar2bPPZj5VdkXu2JHRpYMelblWR4tMiWRRjUrJuHPlLeu5kYcfGOa5rXHQ5GsJ3JNaLYw4O6LrANgaavI1ysHM/25qybByyFmVha/rMYQJA2MOO7jWazzd3XpQWHqs6UXFcmrBiblqZgS8Cw7WF8kkxAoAvxUYzPNHLo07AOJ9CxIsFw0PaHmOjQJdiZHEHUWQ1gvf/AJSxukvD3yvbG2N4ijzAPDCM7vzSuaaouIaB2ABad/RkhpLS8uAunCFrfaS/QLyP9PQOqn6PYSpGhscb2Zg6Rnj5HRPFU/U1Wg95I3Wx8TQHMEAtcLpw7Re/9+2iFrcDMDGwvmiEsbcoaZISJI9aJIdmBYAQTzaBzaVl4bi8QNGWN7XDRge/yhoBGcpDTzzegG9Fp6fP6T34ZxzYta2PcNVaWM/jmFB0nBBNXkl0Olg6aVfo0XjN0jwzS4F7yWmiBGd9e0jsXp/U4/Ji9GfgziFavbL2dxHoOuyplXdOzk9jyVuVeuVUyqSCgCk7wbfg3euk/axRmGqTfBwP4R3rn/tYsnV+2aMHcdUFVUCqvJNxRRv4SfxUfqR+96khR74RB/Ex+qH73rT0vuI45+w49pXoF6CEFHQL1bMAAC83xKuUr3ZhH6GjR+VhUlkjDdstGLlwjRcXxOUBrcSYXg5302TWMDUZg2j7Oa13jZXMDfpsxLnF5LY8RowWA0E1lGjv+bd59LlLGN8UwNaWl2ZzXFuXrjbR4O9WNvaqYrHSNjlkk8W1lBzutRLOqGmi4VyFbWT20fCyZ5Tk2etDEoqjhRhHvZlEuOPjHg//ABSaNFCqMm1u37irj0eLmPHiMe8vLa+7bqGkm2hxNt294XXYjpA+SWo54yHwZx12OdI0B3WIGmXVx3B0IrXRBJi3+KqYNJa5xNkBsYNEDM2waaTRHZ2WeWpl6Ry7Oh7uuG4PFusZQSYWh9EDq6GqFn2FekHQuQGxgZBbCy34iIdYigwhrBzAFrpX4bEU68S3/qjovOVpJu6aMx5dUt/3Pm6N2YF2L6oYLbmf1nFtWOwgkHLXL01FsUjSwdDJ2UfoUYyeXmxMhLWmzoAQHW0k7cldF0InFAQYFrh12lz5niiaOubyrDdDyPctpLgfuyBii54Id1dMwcAMoNlvK+27VuL4eQZiM7xkaWgZQM7q8gucctGzmcXCmkULU2yaRgt6IS2CG4Joksi4ZHljiLOdrrrTML7a7lcejE3lOkw2jgxwbBHb66vjIyQM2mVwGnkkclmtlewtZJDM6OGMvebgdIHkW2IEEEnNoDsbIqharghBIGNcx8T584EMwIe4Cw3VrSADTqGYaDv1jcbFZuGPjaM8/jzrbsrWhu3VDW8vSsfKmKxcMTutE5jmgtZ+Sm8g05xYq7re+W6x5ukcNConnmNrojRuYk3rrodgAF6XT9XojpkY83T6pXE98qZV4YXizJG5hHM3rllFmY9UWXU03Xs96zYC195HB1b1dj0tNEe0L0I54S4ZjlilHlHmI1JHg7H8I71r/wBrFHxapD8H4/hXetf+1i49W/x/0vg7zpgqoi8s3FFH/hBbeIZ6ofvepAUZeFTikkM8Rjg8bcYs5qDBneLI5rrhnolbKThqVGkcAASSABuSQAPSToF5MxwIBjqQH81lrP6iLPsHtWsZxDMQZA3MBYzkiv8ASKv+kLMw8GZpf1WMO73Zmx6/9JcbcfReq7T6q/0Vj09HhjsbPlbI2ZrGAPziNhPWaeq7MQSOfPkvTh0OJmbmbI9jBTg8lzbboBlDBmdVmiNNd16TdKoo2eLgidMWgAvcCGCuxp5aXW++q53H9IsROSQ45XXbgDHHbRq3MNXmiNNVglJzexqSUUdfjeJ4fDMc12ILXOa0CQEGRp1IaIiHZTemuozWOxcriul+FEhlZhzLK5ojklmq5NKGYGzsBtWotcrjZC06U7sPMEjYDYVqB7Vg4iNxJBGw1qidu0en9FCj8shyOjxHhCxY0Y1kbWDKDGASATe5u7s9m/YtbNx/FyuynEOLTQGVzm13ACqOvYRqvDDYZzDbqZQ/MBq0aCi72/or4uKRMHN3VLbAF3dh1nTatFYg8vos0pADrvyg8vJB0BsUf0/9r2+zsp0aQCDlPlONUCMtXm32bfeum6PQMe0OE0bQRTjmkcetWbMGEFvPQEfpruoej+Ea4uPEIAC7NpebYDRplutNqvUq8WirTI7xXB3tJBytNZszRYvmALOvo1WNEyVmgMg531mgDnQ+fuG66Pj2Ohhe9rHtfRa1r2tkbmaAaLSXGuXdqtE/jTHnMWEEZqIIOp5179e9Qwj1wfHsSxoH0mXVxHlFwAA3LDehJW7wnTrGNfq9kgcACSNXAUfKFHs/t2rm44mk/dvaKGjXlzSfb+u4VIY8lkh21muY9KikybJCi6etFMmgJY07MyyNdYJDsrwSCSQdDy5K6JmCm1ixBw7yfJOZrfTTtuegcVyHD8p0ezQ6U80HWKsHexa9cXhYS97o2ObeQBubQ15Y3vXQ/wD6q6UW1MkDiHDjG0ZSS1goPa4ubfMOafJ5a2tTi3xyUHkloIJy66jva4GtFpOG8WdDYjfJCG3rqWkcmlhuwe0hbEdKMPnAnhBzbvhAiksanMw6E949iupSiqIaizLZxbJeV7nDcMec3uzdYewqUPBbxdmIwb3sa5uWeRhDq3DIySByGo0UXwcOjmcTA9swO7HFwkY0DQeLcd+8dilPwYCsG8VWWeQEVRFMj3Hara21RVxSOvREUEFCo38IkTji2OJyxtgbb3ENZfjJNC67uq0CkgqF/DY/LjIC9x8WIBbQQNTJJqO+q926b/BKNXJxNsZzQMzu28ZIKYDrq2Lme93bstHieNyB5M7vGP1Ic0glo2DW/laK/vosJwLm/dvMTKGshJkIN+SxtWO/+6syg9SNubNQFnM5zjpXf/p5do1Va3/ZeyzGYsEudn3ItrT1XAUdXbu5rwxuJy6tBo61sNdh2ewLM+qJYZWsfEJJMzQ2Gw7M2rJdkvLR5Lr8D0PMhEmLonlCzRjR2FwOvoHtJXaGJzOMsiiR2cOZLOV27RdZutrlbpQHPQ/+ldHiXtzMiAirqv1Jc70u9+1dimU8OjMZi8W3xZFFgADa7KUV8Y4OIpJRpmhBomjnDHUAR2lrm69oXSeDSUjl1HNyMNnNvoN79C8su4Kz8U6wNBfXJPbepvTtod1FeUOFLzQ3Ogrmd6/39iz1vsdbNrwzg8Hiw58rbcL/ADaAimg6bX79l7jg+FB1lbWh8l35R1r00F7nlstphOC4cNA8Y41mALaonKASAdSK2Fb2dCvUcMwu+d+mU+UNMopmvaL9p3ulyaZ1Rx3G8LE2Q+LOnV5EUSPRvpfoK1tdmy6vi3DsOHADbK4auOl24Vl1Ov6uPILT4vh7W6sc0g2RRO7WgvGp5Eir3orqk6OTe5iBhJAAsnQAa3Q1NeiytocNkDQwvzuLcnYbrUDbmPevDh8bcufNTmnLVAjKRyJPlX3Lc8HmjqQurPeHdGeQja/rhvZ1i0+ilZIgyoOiM80Tnx1lBLRsxziNHEN2oOsbi6KxsJwxzX5ZTleL0kBGuoG9VfuPK9lJ3BYQ3DQgfyo/eW2f9/ersfwyOZuWRgcOV7t72uGo9i1fTRq0Z/Xd0yL5MMRbWEEbP0sAi7APM8+3VemI4ESWmOVpddNbeQtPc7belvsX0NEGrWGaIOzhpvOwjmQ3yh7/AEDdaubiOFDg09WhoSHX3U7UH236d1ncNHKO6nq4MXFcSn6scrC17coa51AdgLZmGm+9TT4H8XLJgHeOkEjmzyMsHNQDIzlzfmqzqofOLLm+W0MBo6Zh6XtvT26aXqpj8EeHYzAuDA0AzyEhpJGbJHe+3LZVkvktdbHboiKoChPw2Y4RcQgcGhz/AKMKJ1y/eyUQDpe/6KbCoR8NckDeIwmdj3j6M2mscG2fGzeUezbZECO5gSC5g3F16RduI59o7tSsvoxhcVPL9z1QPz0OoKryq7tK5q3E8REpALBDACPu4xZI7S4jrn9O5SvwzBRxxNbE2m0CO02LzE7knt/4O2LGpPng55JtIxeDcBjw7erbnnV8jtXOJ315BbINXoArgFvVLYyO2eeRR7xrANm4hK14d4vq5i3Nq8hoY0GwAbaT/wDRSM9wAJOgAJJ7gLJ91qNuJzSRwvkcAX4mR8obRJYHAtFjtaytf+5ccr+DpjXycbicPReRqASL1urppOu53r0rM4Lw3M4FwBaBm1sdY1vyIAFnbqusq2ZluFg7CR1CjlA/KL23IvmpF6G9FWiMSyMAzHO2Mje/Jc/tAGjQe8nks8YamdnKoms4d0QMrLawNa4HU6Cje2hPP8oA6u5sVsWeDqHnk+Hm7ebnXz/QLs8iZFpWKKODySOGxHg+oHxYicCbqsh5DnmbtfZyXM8Z4HI2wWZZG0W20BwGpOV2xBc52oJ0aNRspfyLHx3DmTMyyCxrR5tNbtPI/wDNtFEsafBKyO9yC+G5GygOcRG+xmBGhrQ+w1ot/wAHw7nYd0RaGTeMsOcSDtTc1aBl20jbrehXdK+jkkMxblBa7PK140LyAM4y9tW4gbHbTZwid5pzXW9oawgHVw0Iu/8Aqa0egt7Vm7dmaE73O/6Nz58LGebQWEdhYcpHsoLZFq0HR2FsErmBxLMRUgB3bLRLgO5zR72LZcX49Dhy0PJLnbMbq4jt9C1wyJR3M04fdsZhauZ6TdCY8SMzKZJqdNGvP/cOR7wPStjH0qgc5rRm63MgUPTqtnBOx4zMcHDtBBCaoZNrIqUNyIo8H9HkMchMJ5ucDVmxTyNr5OFhTj4IY3DAuzZdZ5CC2iC3JEB1ho7bcLjemsEZhBc233UbgGktO5Bv8pHJdX4F7+r320tP0iWwe3JFddyw5Eoy0mqEtSs79ERULgqHPDLwHETY2F8OFnnqBrc0cb3safGSGiWjfUb9ymNUpQ1YPmJ/QviBH4LE2d/u5tO4HLouh4HDxWFoLsLi36Dquim2ArmNDVf0qfMoTKFEU48MS+7khvHT8SJ+7wc7BQ18VI42Rr+XSlhYYcV1H0fFcquJ/L0ttTjlSlZyk3dkKKXwRQcPi3sc2TDzEOe1p+6kbTKzPFZbIOjb7yuU6SdGsZI8AYbFODeqD4mY3fWebDdbJAHoX0FlCZQrubZGlHzz0c6DYqSYeNwuIYxzjnzxPaDEynFtkaZjlGna5SmOHS/y3/0uXZ5UpWjlceCsoJnGfV8v8t/9Lvkq/V8v8t/9Ll2aK/rvwR6SOM+r5f5b/wCl3yT6ul/lv/pd8l2aKPXkPSRG/SPotJicO5ni35xbo3U4ZXgaajWjq09zio7w3RfFiRzmYLFsBazeKUUSRmA6utONjtBK+i6TKFSc3IvGKiQhgOG4sNcBg8SHbAmKamkOttOcNgQHD0kLF6XcJxs0kTm4HEG4sry2GUlrg8gt20G5B7CFPOUJlHYud2qLHzRH0T4lRH0TEd33Uo1Hb1eevvWz4XwziUIcWYTFNLwA77mQ1RsEdVfQmVMqooVwOT54x/BeJzANfhsYWg2Pu5b615t2qVPBRw6WHBObNG9jjPK6ntcxxaWxgGiO4i+5dnlVQEUd7IqgiIrkhERAEREAREQBERAEREAREQBERAEREAREQBERAEREAREQBERAEREAREQBERAEREAREQBERAEREAREQBERAEREAREQH//Z"/>
          <p:cNvSpPr>
            <a:spLocks noChangeAspect="1" noChangeArrowheads="1"/>
          </p:cNvSpPr>
          <p:nvPr/>
        </p:nvSpPr>
        <p:spPr bwMode="auto">
          <a:xfrm>
            <a:off x="155575" y="-830263"/>
            <a:ext cx="1733550" cy="1733551"/>
          </a:xfrm>
          <a:prstGeom prst="rect">
            <a:avLst/>
          </a:prstGeom>
          <a:noFill/>
        </p:spPr>
        <p:txBody>
          <a:bodyPr vert="horz" wrap="square" lIns="91440" tIns="45720" rIns="91440" bIns="45720" numCol="1" anchor="t" anchorCtr="0" compatLnSpc="1">
            <a:prstTxWarp prst="textNoShape">
              <a:avLst/>
            </a:prstTxWarp>
          </a:bodyPr>
          <a:lstStyle/>
          <a:p>
            <a:endParaRPr lang="de-DE"/>
          </a:p>
        </p:txBody>
      </p:sp>
      <p:grpSp>
        <p:nvGrpSpPr>
          <p:cNvPr id="13" name="Gruppieren 12"/>
          <p:cNvGrpSpPr/>
          <p:nvPr/>
        </p:nvGrpSpPr>
        <p:grpSpPr>
          <a:xfrm>
            <a:off x="467544" y="2636912"/>
            <a:ext cx="8184554" cy="2592288"/>
            <a:chOff x="539552" y="2492896"/>
            <a:chExt cx="8184554" cy="2592288"/>
          </a:xfrm>
        </p:grpSpPr>
        <p:pic>
          <p:nvPicPr>
            <p:cNvPr id="10248" name="Picture 8" descr="https://encrypted-tbn1.google.com/images?q=tbn:ANd9GcR2bwE2ov53lJDDlWlTvNzCYxOSZZ4IEZKKhOK_EZOV4e1a1au0"/>
            <p:cNvPicPr>
              <a:picLocks noChangeAspect="1" noChangeArrowheads="1"/>
            </p:cNvPicPr>
            <p:nvPr/>
          </p:nvPicPr>
          <p:blipFill>
            <a:blip r:embed="rId2" cstate="print"/>
            <a:srcRect/>
            <a:stretch>
              <a:fillRect/>
            </a:stretch>
          </p:blipFill>
          <p:spPr bwMode="auto">
            <a:xfrm>
              <a:off x="539552" y="2492896"/>
              <a:ext cx="1800225" cy="2543175"/>
            </a:xfrm>
            <a:prstGeom prst="rect">
              <a:avLst/>
            </a:prstGeom>
            <a:noFill/>
          </p:spPr>
        </p:pic>
        <p:pic>
          <p:nvPicPr>
            <p:cNvPr id="8" name="Picture 4" descr="https://encrypted-tbn2.google.com/images?q=tbn:ANd9GcT1pfMp_wWfrZURCKGl6EAOEocnyJgWaoGJUoulPKqOe2KtCGA19A"/>
            <p:cNvPicPr>
              <a:picLocks noChangeAspect="1" noChangeArrowheads="1"/>
            </p:cNvPicPr>
            <p:nvPr/>
          </p:nvPicPr>
          <p:blipFill>
            <a:blip r:embed="rId3" cstate="print"/>
            <a:srcRect/>
            <a:stretch>
              <a:fillRect/>
            </a:stretch>
          </p:blipFill>
          <p:spPr bwMode="auto">
            <a:xfrm>
              <a:off x="2627784" y="2564904"/>
              <a:ext cx="1872208" cy="2520280"/>
            </a:xfrm>
            <a:prstGeom prst="rect">
              <a:avLst/>
            </a:prstGeom>
            <a:noFill/>
          </p:spPr>
        </p:pic>
        <p:pic>
          <p:nvPicPr>
            <p:cNvPr id="10252" name="Picture 12" descr="https://encrypted-tbn0.google.com/images?q=tbn:ANd9GcRQdGu7vq-ig5btl2Rzwkr03UUj23foKyRDnCYn-1OB3-EaWcHx"/>
            <p:cNvPicPr>
              <a:picLocks noChangeAspect="1" noChangeArrowheads="1"/>
            </p:cNvPicPr>
            <p:nvPr/>
          </p:nvPicPr>
          <p:blipFill>
            <a:blip r:embed="rId4" cstate="print"/>
            <a:srcRect/>
            <a:stretch>
              <a:fillRect/>
            </a:stretch>
          </p:blipFill>
          <p:spPr bwMode="auto">
            <a:xfrm>
              <a:off x="4932040" y="2564904"/>
              <a:ext cx="1728192" cy="2495923"/>
            </a:xfrm>
            <a:prstGeom prst="rect">
              <a:avLst/>
            </a:prstGeom>
            <a:noFill/>
          </p:spPr>
        </p:pic>
        <p:pic>
          <p:nvPicPr>
            <p:cNvPr id="10254" name="Picture 14" descr="https://encrypted-tbn2.google.com/images?q=tbn:ANd9GcTZhXq20fw_Vm1s1CsJXpbZQJ6PxIrZ5dkOkaW8oImOEzb-K_2L"/>
            <p:cNvPicPr>
              <a:picLocks noChangeAspect="1" noChangeArrowheads="1"/>
            </p:cNvPicPr>
            <p:nvPr/>
          </p:nvPicPr>
          <p:blipFill>
            <a:blip r:embed="rId5" cstate="print"/>
            <a:srcRect/>
            <a:stretch>
              <a:fillRect/>
            </a:stretch>
          </p:blipFill>
          <p:spPr bwMode="auto">
            <a:xfrm>
              <a:off x="6876256" y="2564904"/>
              <a:ext cx="1847850" cy="2466975"/>
            </a:xfrm>
            <a:prstGeom prst="rect">
              <a:avLst/>
            </a:prstGeom>
            <a:noFill/>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Reporting</a:t>
            </a:r>
            <a:endParaRPr lang="de-DE" dirty="0"/>
          </a:p>
        </p:txBody>
      </p:sp>
      <p:sp>
        <p:nvSpPr>
          <p:cNvPr id="3" name="Textfeld 2"/>
          <p:cNvSpPr txBox="1"/>
          <p:nvPr/>
        </p:nvSpPr>
        <p:spPr>
          <a:xfrm>
            <a:off x="539552" y="1772816"/>
            <a:ext cx="7920880" cy="5047536"/>
          </a:xfrm>
          <a:prstGeom prst="rect">
            <a:avLst/>
          </a:prstGeom>
          <a:noFill/>
        </p:spPr>
        <p:txBody>
          <a:bodyPr wrap="square" rtlCol="0">
            <a:spAutoFit/>
          </a:bodyPr>
          <a:lstStyle/>
          <a:p>
            <a:r>
              <a:rPr lang="en-US" sz="1400" dirty="0" smtClean="0">
                <a:solidFill>
                  <a:prstClr val="black"/>
                </a:solidFill>
                <a:latin typeface="DIN Next LT Pro"/>
              </a:rPr>
              <a:t>Wolk / LIC provide the European production and sales double checked data per country exported from the database, by internet access on quarterly basis</a:t>
            </a:r>
          </a:p>
          <a:p>
            <a:r>
              <a:rPr lang="en-US" sz="1400" b="1" dirty="0" smtClean="0">
                <a:solidFill>
                  <a:prstClr val="black"/>
                </a:solidFill>
                <a:latin typeface="DIN Next LT Pro"/>
              </a:rPr>
              <a:t>plus</a:t>
            </a:r>
            <a:r>
              <a:rPr lang="en-US" sz="1400" dirty="0" smtClean="0">
                <a:solidFill>
                  <a:prstClr val="black"/>
                </a:solidFill>
                <a:latin typeface="DIN Next LT Pro"/>
              </a:rPr>
              <a:t> brief comments</a:t>
            </a:r>
          </a:p>
          <a:p>
            <a:r>
              <a:rPr lang="en-US" sz="1400" b="1" dirty="0" smtClean="0">
                <a:solidFill>
                  <a:prstClr val="black"/>
                </a:solidFill>
                <a:latin typeface="DIN Next LT Pro"/>
              </a:rPr>
              <a:t>plus</a:t>
            </a:r>
            <a:r>
              <a:rPr lang="en-US" sz="1400" dirty="0" smtClean="0">
                <a:solidFill>
                  <a:prstClr val="black"/>
                </a:solidFill>
                <a:latin typeface="DIN Next LT Pro"/>
              </a:rPr>
              <a:t> yearly summary</a:t>
            </a:r>
          </a:p>
          <a:p>
            <a:r>
              <a:rPr lang="en-US" sz="1400" b="1" dirty="0" smtClean="0">
                <a:solidFill>
                  <a:prstClr val="black"/>
                </a:solidFill>
                <a:latin typeface="DIN Next LT Pro"/>
              </a:rPr>
              <a:t>plus </a:t>
            </a:r>
            <a:r>
              <a:rPr lang="en-US" sz="1400" dirty="0" smtClean="0">
                <a:solidFill>
                  <a:prstClr val="black"/>
                </a:solidFill>
                <a:latin typeface="DIN Next LT Pro"/>
              </a:rPr>
              <a:t>aftermarket structure figures </a:t>
            </a:r>
            <a:r>
              <a:rPr lang="en-US" sz="1400" dirty="0" err="1" smtClean="0">
                <a:solidFill>
                  <a:prstClr val="black"/>
                </a:solidFill>
                <a:latin typeface="DIN Next LT Pro"/>
              </a:rPr>
              <a:t>databook</a:t>
            </a:r>
            <a:r>
              <a:rPr lang="en-US" sz="1400" dirty="0" smtClean="0">
                <a:solidFill>
                  <a:prstClr val="black"/>
                </a:solidFill>
                <a:latin typeface="DIN Next LT Pro"/>
              </a:rPr>
              <a:t> per country and for total Europe.</a:t>
            </a:r>
          </a:p>
          <a:p>
            <a:r>
              <a:rPr lang="en-US" sz="1400" dirty="0" smtClean="0">
                <a:solidFill>
                  <a:prstClr val="black"/>
                </a:solidFill>
                <a:latin typeface="DIN Next LT Pro"/>
              </a:rPr>
              <a:t> </a:t>
            </a:r>
          </a:p>
          <a:p>
            <a:r>
              <a:rPr lang="de-DE" sz="1400" b="1" dirty="0" err="1" smtClean="0">
                <a:latin typeface="+mn-lt"/>
              </a:rPr>
              <a:t>Aftermarket</a:t>
            </a:r>
            <a:r>
              <a:rPr lang="de-DE" sz="1400" b="1" dirty="0" smtClean="0">
                <a:latin typeface="+mn-lt"/>
              </a:rPr>
              <a:t> </a:t>
            </a:r>
            <a:r>
              <a:rPr lang="de-DE" sz="1400" b="1" dirty="0" err="1" smtClean="0">
                <a:latin typeface="+mn-lt"/>
              </a:rPr>
              <a:t>structure</a:t>
            </a:r>
            <a:r>
              <a:rPr lang="de-DE" sz="1400" b="1" dirty="0" smtClean="0">
                <a:latin typeface="+mn-lt"/>
              </a:rPr>
              <a:t> </a:t>
            </a:r>
            <a:r>
              <a:rPr lang="de-DE" sz="1400" b="1" dirty="0" err="1" smtClean="0">
                <a:latin typeface="+mn-lt"/>
              </a:rPr>
              <a:t>data</a:t>
            </a:r>
            <a:r>
              <a:rPr lang="de-DE" sz="1400" b="1" dirty="0" smtClean="0">
                <a:latin typeface="+mn-lt"/>
              </a:rPr>
              <a:t>:</a:t>
            </a:r>
          </a:p>
          <a:p>
            <a:endParaRPr lang="de-DE" sz="1400" dirty="0" smtClean="0">
              <a:latin typeface="+mn-lt"/>
            </a:endParaRPr>
          </a:p>
          <a:p>
            <a:r>
              <a:rPr lang="de-DE" sz="1400" dirty="0" err="1" smtClean="0">
                <a:latin typeface="+mn-lt"/>
              </a:rPr>
              <a:t>Databook</a:t>
            </a:r>
            <a:r>
              <a:rPr lang="de-DE" sz="1400" dirty="0" smtClean="0">
                <a:latin typeface="+mn-lt"/>
              </a:rPr>
              <a:t> form </a:t>
            </a:r>
            <a:r>
              <a:rPr lang="de-DE" sz="1400" dirty="0" err="1" smtClean="0">
                <a:latin typeface="+mn-lt"/>
              </a:rPr>
              <a:t>for</a:t>
            </a:r>
            <a:r>
              <a:rPr lang="de-DE" sz="1400" dirty="0" smtClean="0">
                <a:latin typeface="+mn-lt"/>
              </a:rPr>
              <a:t> </a:t>
            </a:r>
            <a:r>
              <a:rPr lang="de-DE" sz="1400" dirty="0" err="1" smtClean="0">
                <a:latin typeface="+mn-lt"/>
              </a:rPr>
              <a:t>single</a:t>
            </a:r>
            <a:r>
              <a:rPr lang="de-DE" sz="1400" dirty="0" smtClean="0">
                <a:latin typeface="+mn-lt"/>
              </a:rPr>
              <a:t> </a:t>
            </a:r>
            <a:r>
              <a:rPr lang="de-DE" sz="1400" dirty="0" err="1" smtClean="0">
                <a:latin typeface="+mn-lt"/>
              </a:rPr>
              <a:t>country</a:t>
            </a:r>
            <a:r>
              <a:rPr lang="de-DE" sz="1400" dirty="0" smtClean="0">
                <a:latin typeface="+mn-lt"/>
              </a:rPr>
              <a:t> </a:t>
            </a:r>
            <a:r>
              <a:rPr lang="de-DE" sz="1400" dirty="0" err="1" smtClean="0">
                <a:latin typeface="+mn-lt"/>
              </a:rPr>
              <a:t>as</a:t>
            </a:r>
            <a:r>
              <a:rPr lang="de-DE" sz="1400" dirty="0" smtClean="0">
                <a:latin typeface="+mn-lt"/>
              </a:rPr>
              <a:t> well </a:t>
            </a:r>
            <a:r>
              <a:rPr lang="de-DE" sz="1400" dirty="0" err="1" smtClean="0">
                <a:latin typeface="+mn-lt"/>
              </a:rPr>
              <a:t>as</a:t>
            </a:r>
            <a:r>
              <a:rPr lang="de-DE" sz="1400" dirty="0" smtClean="0">
                <a:latin typeface="+mn-lt"/>
              </a:rPr>
              <a:t> </a:t>
            </a:r>
            <a:r>
              <a:rPr lang="de-DE" sz="1400" dirty="0" err="1" smtClean="0">
                <a:latin typeface="+mn-lt"/>
              </a:rPr>
              <a:t>cumulative</a:t>
            </a:r>
            <a:r>
              <a:rPr lang="de-DE" sz="1400" dirty="0" smtClean="0">
                <a:latin typeface="+mn-lt"/>
              </a:rPr>
              <a:t> </a:t>
            </a:r>
            <a:r>
              <a:rPr lang="de-DE" sz="1400" dirty="0" err="1" smtClean="0">
                <a:latin typeface="+mn-lt"/>
              </a:rPr>
              <a:t>report</a:t>
            </a:r>
            <a:r>
              <a:rPr lang="de-DE" sz="1400" dirty="0" smtClean="0">
                <a:latin typeface="+mn-lt"/>
              </a:rPr>
              <a:t> </a:t>
            </a:r>
            <a:r>
              <a:rPr lang="de-DE" sz="1400" dirty="0" err="1" smtClean="0">
                <a:latin typeface="+mn-lt"/>
              </a:rPr>
              <a:t>for</a:t>
            </a:r>
            <a:r>
              <a:rPr lang="de-DE" sz="1400" dirty="0" smtClean="0">
                <a:latin typeface="+mn-lt"/>
              </a:rPr>
              <a:t> total Europe.</a:t>
            </a:r>
          </a:p>
          <a:p>
            <a:r>
              <a:rPr lang="de-DE" sz="1400" dirty="0" err="1" smtClean="0">
                <a:latin typeface="+mn-lt"/>
              </a:rPr>
              <a:t>Available</a:t>
            </a:r>
            <a:r>
              <a:rPr lang="de-DE" sz="1400" dirty="0" smtClean="0">
                <a:latin typeface="+mn-lt"/>
              </a:rPr>
              <a:t> </a:t>
            </a:r>
            <a:r>
              <a:rPr lang="de-DE" sz="1400" dirty="0" err="1" smtClean="0">
                <a:latin typeface="+mn-lt"/>
              </a:rPr>
              <a:t>as</a:t>
            </a:r>
            <a:r>
              <a:rPr lang="de-DE" sz="1400" dirty="0" smtClean="0">
                <a:latin typeface="+mn-lt"/>
              </a:rPr>
              <a:t> </a:t>
            </a:r>
            <a:r>
              <a:rPr lang="de-DE" sz="1400" dirty="0" err="1" smtClean="0">
                <a:latin typeface="+mn-lt"/>
              </a:rPr>
              <a:t>print</a:t>
            </a:r>
            <a:r>
              <a:rPr lang="de-DE" sz="1400" dirty="0" smtClean="0">
                <a:latin typeface="+mn-lt"/>
              </a:rPr>
              <a:t> </a:t>
            </a:r>
            <a:r>
              <a:rPr lang="de-DE" sz="1400" dirty="0" err="1" smtClean="0">
                <a:latin typeface="+mn-lt"/>
              </a:rPr>
              <a:t>version</a:t>
            </a:r>
            <a:r>
              <a:rPr lang="de-DE" sz="1400" dirty="0" smtClean="0">
                <a:latin typeface="+mn-lt"/>
              </a:rPr>
              <a:t> </a:t>
            </a:r>
            <a:r>
              <a:rPr lang="de-DE" sz="1400" dirty="0" err="1" smtClean="0">
                <a:latin typeface="+mn-lt"/>
              </a:rPr>
              <a:t>or</a:t>
            </a:r>
            <a:r>
              <a:rPr lang="de-DE" sz="1400" dirty="0" smtClean="0">
                <a:latin typeface="+mn-lt"/>
              </a:rPr>
              <a:t> E-Book.</a:t>
            </a:r>
          </a:p>
          <a:p>
            <a:endParaRPr lang="de-DE" sz="1400" dirty="0" smtClean="0">
              <a:latin typeface="+mn-lt"/>
            </a:endParaRPr>
          </a:p>
          <a:p>
            <a:r>
              <a:rPr lang="de-DE" sz="1400" b="1" dirty="0" err="1" smtClean="0">
                <a:latin typeface="+mn-lt"/>
              </a:rPr>
              <a:t>Production</a:t>
            </a:r>
            <a:r>
              <a:rPr lang="de-DE" sz="1400" b="1" dirty="0" smtClean="0">
                <a:latin typeface="+mn-lt"/>
              </a:rPr>
              <a:t>/ </a:t>
            </a:r>
            <a:r>
              <a:rPr lang="de-DE" sz="1400" b="1" dirty="0" err="1" smtClean="0">
                <a:latin typeface="+mn-lt"/>
              </a:rPr>
              <a:t>sales</a:t>
            </a:r>
            <a:r>
              <a:rPr lang="de-DE" sz="1400" b="1" dirty="0" smtClean="0">
                <a:latin typeface="+mn-lt"/>
              </a:rPr>
              <a:t> </a:t>
            </a:r>
            <a:r>
              <a:rPr lang="de-DE" sz="1400" b="1" dirty="0" err="1" smtClean="0">
                <a:latin typeface="+mn-lt"/>
              </a:rPr>
              <a:t>data</a:t>
            </a:r>
            <a:r>
              <a:rPr lang="de-DE" sz="1400" b="1" dirty="0" smtClean="0">
                <a:latin typeface="+mn-lt"/>
              </a:rPr>
              <a:t> </a:t>
            </a:r>
          </a:p>
          <a:p>
            <a:endParaRPr lang="de-DE" sz="1400" b="1" dirty="0" smtClean="0">
              <a:latin typeface="+mn-lt"/>
            </a:endParaRPr>
          </a:p>
          <a:p>
            <a:r>
              <a:rPr lang="de-DE" sz="1400" dirty="0" smtClean="0">
                <a:latin typeface="+mn-lt"/>
              </a:rPr>
              <a:t>Double </a:t>
            </a:r>
            <a:r>
              <a:rPr lang="de-DE" sz="1400" dirty="0" err="1" smtClean="0">
                <a:latin typeface="+mn-lt"/>
              </a:rPr>
              <a:t>checked</a:t>
            </a:r>
            <a:r>
              <a:rPr lang="de-DE" sz="1400" dirty="0" smtClean="0">
                <a:latin typeface="+mn-lt"/>
              </a:rPr>
              <a:t> </a:t>
            </a:r>
            <a:r>
              <a:rPr lang="de-DE" sz="1400" dirty="0" err="1" smtClean="0">
                <a:latin typeface="+mn-lt"/>
              </a:rPr>
              <a:t>data</a:t>
            </a:r>
            <a:r>
              <a:rPr lang="de-DE" sz="1400" dirty="0" smtClean="0">
                <a:latin typeface="+mn-lt"/>
              </a:rPr>
              <a:t> </a:t>
            </a:r>
            <a:r>
              <a:rPr lang="de-DE" sz="1400" dirty="0" err="1" smtClean="0">
                <a:latin typeface="+mn-lt"/>
              </a:rPr>
              <a:t>exported</a:t>
            </a:r>
            <a:r>
              <a:rPr lang="de-DE" sz="1400" dirty="0" smtClean="0">
                <a:latin typeface="+mn-lt"/>
              </a:rPr>
              <a:t> </a:t>
            </a:r>
            <a:r>
              <a:rPr lang="de-DE" sz="1400" dirty="0" err="1" smtClean="0">
                <a:latin typeface="+mn-lt"/>
              </a:rPr>
              <a:t>from</a:t>
            </a:r>
            <a:r>
              <a:rPr lang="de-DE" sz="1400" dirty="0" smtClean="0">
                <a:latin typeface="+mn-lt"/>
              </a:rPr>
              <a:t> </a:t>
            </a:r>
            <a:r>
              <a:rPr lang="de-DE" sz="1400" dirty="0" err="1" smtClean="0">
                <a:latin typeface="+mn-lt"/>
              </a:rPr>
              <a:t>the</a:t>
            </a:r>
            <a:r>
              <a:rPr lang="de-DE" sz="1400" dirty="0" smtClean="0">
                <a:latin typeface="+mn-lt"/>
              </a:rPr>
              <a:t> </a:t>
            </a:r>
            <a:r>
              <a:rPr lang="de-DE" sz="1400" dirty="0" err="1" smtClean="0">
                <a:latin typeface="+mn-lt"/>
              </a:rPr>
              <a:t>database</a:t>
            </a:r>
            <a:r>
              <a:rPr lang="de-DE" sz="1400" dirty="0" smtClean="0">
                <a:latin typeface="+mn-lt"/>
              </a:rPr>
              <a:t> </a:t>
            </a:r>
            <a:r>
              <a:rPr lang="de-DE" sz="1400" dirty="0" smtClean="0">
                <a:solidFill>
                  <a:prstClr val="black"/>
                </a:solidFill>
                <a:latin typeface="DIN Next LT Pro"/>
              </a:rPr>
              <a:t>per </a:t>
            </a:r>
            <a:r>
              <a:rPr lang="de-DE" sz="1400" dirty="0" err="1" smtClean="0">
                <a:solidFill>
                  <a:prstClr val="black"/>
                </a:solidFill>
                <a:latin typeface="DIN Next LT Pro"/>
              </a:rPr>
              <a:t>single</a:t>
            </a:r>
            <a:r>
              <a:rPr lang="de-DE" sz="1400" dirty="0" smtClean="0">
                <a:solidFill>
                  <a:prstClr val="black"/>
                </a:solidFill>
                <a:latin typeface="DIN Next LT Pro"/>
              </a:rPr>
              <a:t> </a:t>
            </a:r>
            <a:r>
              <a:rPr lang="de-DE" sz="1400" dirty="0" err="1" smtClean="0">
                <a:solidFill>
                  <a:prstClr val="black"/>
                </a:solidFill>
                <a:latin typeface="DIN Next LT Pro"/>
              </a:rPr>
              <a:t>country</a:t>
            </a:r>
            <a:r>
              <a:rPr lang="de-DE" sz="1400" dirty="0" smtClean="0">
                <a:solidFill>
                  <a:prstClr val="black"/>
                </a:solidFill>
                <a:latin typeface="DIN Next LT Pro"/>
              </a:rPr>
              <a:t> </a:t>
            </a:r>
            <a:r>
              <a:rPr lang="de-DE" sz="1400" dirty="0" err="1" smtClean="0">
                <a:latin typeface="+mn-lt"/>
              </a:rPr>
              <a:t>by</a:t>
            </a:r>
            <a:r>
              <a:rPr lang="de-DE" sz="1400" dirty="0" smtClean="0">
                <a:latin typeface="+mn-lt"/>
              </a:rPr>
              <a:t> </a:t>
            </a:r>
            <a:r>
              <a:rPr lang="de-DE" sz="1400" dirty="0" err="1" smtClean="0">
                <a:latin typeface="+mn-lt"/>
              </a:rPr>
              <a:t>internet</a:t>
            </a:r>
            <a:r>
              <a:rPr lang="de-DE" sz="1400" dirty="0" smtClean="0">
                <a:latin typeface="+mn-lt"/>
              </a:rPr>
              <a:t> </a:t>
            </a:r>
            <a:r>
              <a:rPr lang="de-DE" sz="1400" dirty="0" err="1" smtClean="0">
                <a:latin typeface="+mn-lt"/>
              </a:rPr>
              <a:t>access</a:t>
            </a:r>
            <a:r>
              <a:rPr lang="de-DE" sz="1400" dirty="0" smtClean="0">
                <a:latin typeface="+mn-lt"/>
              </a:rPr>
              <a:t> on a </a:t>
            </a:r>
            <a:r>
              <a:rPr lang="de-DE" sz="1400" dirty="0" err="1" smtClean="0">
                <a:latin typeface="+mn-lt"/>
              </a:rPr>
              <a:t>quarterly</a:t>
            </a:r>
            <a:r>
              <a:rPr lang="de-DE" sz="1400" dirty="0" smtClean="0">
                <a:latin typeface="+mn-lt"/>
              </a:rPr>
              <a:t> </a:t>
            </a:r>
            <a:r>
              <a:rPr lang="de-DE" sz="1400" dirty="0" err="1" smtClean="0">
                <a:latin typeface="+mn-lt"/>
              </a:rPr>
              <a:t>basis</a:t>
            </a:r>
            <a:endParaRPr lang="de-DE" sz="1400" dirty="0" smtClean="0">
              <a:latin typeface="+mn-lt"/>
            </a:endParaRPr>
          </a:p>
          <a:p>
            <a:r>
              <a:rPr lang="de-DE" sz="1400" dirty="0" smtClean="0">
                <a:latin typeface="+mn-lt"/>
              </a:rPr>
              <a:t>Brief </a:t>
            </a:r>
            <a:r>
              <a:rPr lang="de-DE" sz="1400" dirty="0" err="1" smtClean="0">
                <a:latin typeface="+mn-lt"/>
              </a:rPr>
              <a:t>comments</a:t>
            </a:r>
            <a:r>
              <a:rPr lang="de-DE" sz="1400" dirty="0" smtClean="0">
                <a:latin typeface="+mn-lt"/>
              </a:rPr>
              <a:t> 2-4 </a:t>
            </a:r>
            <a:r>
              <a:rPr lang="de-DE" sz="1400" dirty="0" err="1" smtClean="0">
                <a:latin typeface="+mn-lt"/>
              </a:rPr>
              <a:t>pages</a:t>
            </a:r>
            <a:r>
              <a:rPr lang="de-DE" sz="1400" dirty="0" smtClean="0">
                <a:latin typeface="+mn-lt"/>
              </a:rPr>
              <a:t> on a </a:t>
            </a:r>
            <a:r>
              <a:rPr lang="de-DE" sz="1400" dirty="0" err="1" smtClean="0">
                <a:latin typeface="+mn-lt"/>
              </a:rPr>
              <a:t>quarterly</a:t>
            </a:r>
            <a:r>
              <a:rPr lang="de-DE" sz="1400" dirty="0" smtClean="0">
                <a:latin typeface="+mn-lt"/>
              </a:rPr>
              <a:t> </a:t>
            </a:r>
            <a:r>
              <a:rPr lang="de-DE" sz="1400" dirty="0" err="1" smtClean="0">
                <a:latin typeface="+mn-lt"/>
              </a:rPr>
              <a:t>basis</a:t>
            </a:r>
            <a:r>
              <a:rPr lang="de-DE" sz="1400" dirty="0" smtClean="0">
                <a:latin typeface="+mn-lt"/>
              </a:rPr>
              <a:t>, </a:t>
            </a:r>
            <a:r>
              <a:rPr lang="de-DE" sz="1400" dirty="0" err="1" smtClean="0">
                <a:latin typeface="+mn-lt"/>
              </a:rPr>
              <a:t>yearly</a:t>
            </a:r>
            <a:r>
              <a:rPr lang="de-DE" sz="1400" dirty="0" smtClean="0">
                <a:latin typeface="+mn-lt"/>
              </a:rPr>
              <a:t> </a:t>
            </a:r>
            <a:r>
              <a:rPr lang="de-DE" sz="1400" dirty="0" err="1" smtClean="0">
                <a:latin typeface="+mn-lt"/>
              </a:rPr>
              <a:t>summary</a:t>
            </a:r>
            <a:r>
              <a:rPr lang="de-DE" sz="1400" dirty="0" smtClean="0">
                <a:latin typeface="+mn-lt"/>
              </a:rPr>
              <a:t> 4-6 </a:t>
            </a:r>
            <a:r>
              <a:rPr lang="de-DE" sz="1400" dirty="0" err="1" smtClean="0">
                <a:latin typeface="+mn-lt"/>
              </a:rPr>
              <a:t>pages</a:t>
            </a:r>
            <a:r>
              <a:rPr lang="de-DE" sz="1400" dirty="0" smtClean="0">
                <a:latin typeface="+mn-lt"/>
              </a:rPr>
              <a:t> </a:t>
            </a:r>
            <a:r>
              <a:rPr lang="de-DE" sz="1400" dirty="0" err="1" smtClean="0">
                <a:latin typeface="+mn-lt"/>
              </a:rPr>
              <a:t>available</a:t>
            </a:r>
            <a:r>
              <a:rPr lang="de-DE" sz="1400" dirty="0" smtClean="0">
                <a:latin typeface="+mn-lt"/>
              </a:rPr>
              <a:t> </a:t>
            </a:r>
            <a:r>
              <a:rPr lang="de-DE" sz="1400" dirty="0" err="1" smtClean="0">
                <a:latin typeface="+mn-lt"/>
              </a:rPr>
              <a:t>as</a:t>
            </a:r>
            <a:r>
              <a:rPr lang="de-DE" sz="1400" dirty="0" smtClean="0">
                <a:latin typeface="+mn-lt"/>
              </a:rPr>
              <a:t> </a:t>
            </a:r>
            <a:r>
              <a:rPr lang="de-DE" sz="1400" dirty="0" err="1" smtClean="0">
                <a:latin typeface="+mn-lt"/>
              </a:rPr>
              <a:t>print</a:t>
            </a:r>
            <a:r>
              <a:rPr lang="de-DE" sz="1400" dirty="0" smtClean="0">
                <a:latin typeface="+mn-lt"/>
              </a:rPr>
              <a:t> </a:t>
            </a:r>
            <a:r>
              <a:rPr lang="de-DE" sz="1400" dirty="0" err="1" smtClean="0">
                <a:latin typeface="+mn-lt"/>
              </a:rPr>
              <a:t>version</a:t>
            </a:r>
            <a:r>
              <a:rPr lang="de-DE" sz="1400" dirty="0" smtClean="0">
                <a:latin typeface="+mn-lt"/>
              </a:rPr>
              <a:t> </a:t>
            </a:r>
            <a:r>
              <a:rPr lang="de-DE" sz="1400" dirty="0" err="1" smtClean="0">
                <a:latin typeface="+mn-lt"/>
              </a:rPr>
              <a:t>or</a:t>
            </a:r>
            <a:r>
              <a:rPr lang="de-DE" sz="1400" dirty="0" smtClean="0">
                <a:latin typeface="+mn-lt"/>
              </a:rPr>
              <a:t> E-Book</a:t>
            </a:r>
          </a:p>
          <a:p>
            <a:pPr marL="269875" indent="-269875"/>
            <a:endParaRPr lang="de-DE" sz="1400" dirty="0" smtClean="0">
              <a:latin typeface="+mn-lt"/>
            </a:endParaRPr>
          </a:p>
          <a:p>
            <a:r>
              <a:rPr lang="en-US" sz="1400" dirty="0" smtClean="0">
                <a:solidFill>
                  <a:schemeClr val="accent1"/>
                </a:solidFill>
                <a:latin typeface="DIN Next LT Pro"/>
              </a:rPr>
              <a:t>The data exchange between the members and sub members is strictly forbidden. </a:t>
            </a:r>
          </a:p>
          <a:p>
            <a:r>
              <a:rPr lang="en-US" sz="1400" dirty="0" smtClean="0">
                <a:solidFill>
                  <a:schemeClr val="accent1"/>
                </a:solidFill>
                <a:latin typeface="DIN Next LT Pro"/>
              </a:rPr>
              <a:t>All right reserved under the international copyright law. </a:t>
            </a:r>
            <a:endParaRPr lang="de-DE" sz="1400" dirty="0" smtClean="0">
              <a:solidFill>
                <a:schemeClr val="accent1"/>
              </a:solidFill>
            </a:endParaRPr>
          </a:p>
          <a:p>
            <a:pPr marL="269875" indent="-269875"/>
            <a:endParaRPr lang="de-DE" sz="1400" dirty="0" smtClean="0">
              <a:latin typeface="+mn-lt"/>
            </a:endParaRPr>
          </a:p>
          <a:p>
            <a:pPr marL="269875" indent="-269875"/>
            <a:endParaRPr lang="de-DE" sz="1400" dirty="0" smtClean="0">
              <a:latin typeface="+mn-lt"/>
            </a:endParaRPr>
          </a:p>
          <a:p>
            <a:pPr marL="269875" indent="-269875"/>
            <a:endParaRPr lang="de-DE" sz="1400" dirty="0" smtClean="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de-DE" dirty="0" smtClean="0"/>
              <a:t>Time </a:t>
            </a:r>
            <a:r>
              <a:rPr lang="de-DE" dirty="0" err="1" smtClean="0"/>
              <a:t>frame</a:t>
            </a:r>
            <a:endParaRPr lang="de-DE" dirty="0" smtClean="0"/>
          </a:p>
        </p:txBody>
      </p:sp>
      <p:graphicFrame>
        <p:nvGraphicFramePr>
          <p:cNvPr id="4" name="Diagramm 3"/>
          <p:cNvGraphicFramePr/>
          <p:nvPr/>
        </p:nvGraphicFramePr>
        <p:xfrm>
          <a:off x="467544" y="1700808"/>
          <a:ext cx="80648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de-DE" dirty="0" smtClean="0"/>
              <a:t>Total </a:t>
            </a:r>
            <a:r>
              <a:rPr lang="de-DE" dirty="0" err="1" smtClean="0"/>
              <a:t>calculation</a:t>
            </a:r>
            <a:endParaRPr lang="de-DE" dirty="0"/>
          </a:p>
        </p:txBody>
      </p:sp>
      <p:sp>
        <p:nvSpPr>
          <p:cNvPr id="5121" name="Rectangle 1"/>
          <p:cNvSpPr>
            <a:spLocks noChangeArrowheads="1"/>
          </p:cNvSpPr>
          <p:nvPr/>
        </p:nvSpPr>
        <p:spPr bwMode="auto">
          <a:xfrm>
            <a:off x="467544" y="1821741"/>
            <a:ext cx="813690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Calibri" pitchFamily="34" charset="0"/>
                <a:cs typeface="Times New Roman" pitchFamily="18" charset="0"/>
              </a:rPr>
              <a:t>As joint venture Leo-Impact and Wolk net </a:t>
            </a:r>
            <a:r>
              <a:rPr kumimoji="0" lang="en-US" sz="1400" b="1" i="0" u="none" strike="noStrike" cap="none" normalizeH="0" baseline="0" dirty="0" smtClean="0">
                <a:ln>
                  <a:noFill/>
                </a:ln>
                <a:solidFill>
                  <a:schemeClr val="tx1"/>
                </a:solidFill>
                <a:effectLst/>
                <a:latin typeface="+mn-lt"/>
                <a:ea typeface="Calibri" pitchFamily="34" charset="0"/>
                <a:cs typeface="Times New Roman" pitchFamily="18" charset="0"/>
              </a:rPr>
              <a:t>costs per year are calculated</a:t>
            </a:r>
            <a:r>
              <a:rPr kumimoji="0" lang="en-US" sz="1400" b="0" i="0" u="none" strike="noStrike" cap="none" normalizeH="0" baseline="0" dirty="0" smtClean="0">
                <a:ln>
                  <a:noFill/>
                </a:ln>
                <a:solidFill>
                  <a:schemeClr val="tx1"/>
                </a:solidFill>
                <a:effectLst/>
                <a:latin typeface="+mn-lt"/>
                <a:ea typeface="Calibri" pitchFamily="34" charset="0"/>
                <a:cs typeface="Times New Roman" pitchFamily="18" charset="0"/>
              </a:rPr>
              <a:t> as follows with a minimum of: </a:t>
            </a:r>
            <a:endParaRPr kumimoji="0" lang="en-US" sz="2400" b="0" i="0" u="none" strike="noStrike" cap="none" normalizeH="0" baseline="0" dirty="0" smtClean="0">
              <a:ln>
                <a:noFill/>
              </a:ln>
              <a:solidFill>
                <a:schemeClr val="tx1"/>
              </a:solidFill>
              <a:effectLst/>
              <a:latin typeface="+mn-lt"/>
              <a:cs typeface="Arial" pitchFamily="34" charset="0"/>
            </a:endParaRPr>
          </a:p>
        </p:txBody>
      </p:sp>
      <p:graphicFrame>
        <p:nvGraphicFramePr>
          <p:cNvPr id="4" name="Tabelle 3"/>
          <p:cNvGraphicFramePr>
            <a:graphicFrameLocks noGrp="1"/>
          </p:cNvGraphicFramePr>
          <p:nvPr/>
        </p:nvGraphicFramePr>
        <p:xfrm>
          <a:off x="467544" y="2564904"/>
          <a:ext cx="8064896" cy="2756459"/>
        </p:xfrm>
        <a:graphic>
          <a:graphicData uri="http://schemas.openxmlformats.org/drawingml/2006/table">
            <a:tbl>
              <a:tblPr firstRow="1" bandRow="1">
                <a:tableStyleId>{D27102A9-8310-4765-A935-A1911B00CA55}</a:tableStyleId>
              </a:tblPr>
              <a:tblGrid>
                <a:gridCol w="6552728"/>
                <a:gridCol w="1512168"/>
              </a:tblGrid>
              <a:tr h="535982">
                <a:tc>
                  <a:txBody>
                    <a:bodyPr/>
                    <a:lstStyle/>
                    <a:p>
                      <a:pPr algn="ctr"/>
                      <a:r>
                        <a:rPr lang="de-DE" sz="1400" b="0" dirty="0" smtClean="0"/>
                        <a:t>Service </a:t>
                      </a:r>
                      <a:r>
                        <a:rPr lang="de-DE" sz="1400" b="0" dirty="0" err="1" smtClean="0"/>
                        <a:t>description</a:t>
                      </a:r>
                      <a:endParaRPr lang="de-DE" sz="1400" b="0" dirty="0"/>
                    </a:p>
                  </a:txBody>
                  <a:tcPr/>
                </a:tc>
                <a:tc>
                  <a:txBody>
                    <a:bodyPr/>
                    <a:lstStyle/>
                    <a:p>
                      <a:pPr algn="ctr"/>
                      <a:r>
                        <a:rPr lang="de-DE" sz="1400" b="0" dirty="0" smtClean="0"/>
                        <a:t>Price</a:t>
                      </a:r>
                      <a:endParaRPr lang="de-DE" sz="1400" b="0" dirty="0"/>
                    </a:p>
                  </a:txBody>
                  <a:tcPr/>
                </a:tc>
              </a:tr>
              <a:tr h="616146">
                <a:tc>
                  <a:txBody>
                    <a:bodyPr/>
                    <a:lstStyle/>
                    <a:p>
                      <a:pPr lvl="0"/>
                      <a:r>
                        <a:rPr kumimoji="0" lang="en-US" sz="1400" b="0" kern="1200" dirty="0" smtClean="0">
                          <a:solidFill>
                            <a:schemeClr val="tx1"/>
                          </a:solidFill>
                          <a:latin typeface="+mn-lt"/>
                          <a:ea typeface="+mn-ea"/>
                          <a:cs typeface="+mn-cs"/>
                        </a:rPr>
                        <a:t>Collecting current</a:t>
                      </a:r>
                      <a:r>
                        <a:rPr kumimoji="0" lang="en-US" sz="1400" b="0" kern="1200" baseline="0" dirty="0" smtClean="0">
                          <a:solidFill>
                            <a:schemeClr val="tx1"/>
                          </a:solidFill>
                          <a:latin typeface="+mn-lt"/>
                          <a:ea typeface="+mn-ea"/>
                          <a:cs typeface="+mn-cs"/>
                        </a:rPr>
                        <a:t> a</a:t>
                      </a:r>
                      <a:r>
                        <a:rPr kumimoji="0" lang="en-US" sz="1400" b="0" kern="1200" dirty="0" smtClean="0">
                          <a:solidFill>
                            <a:schemeClr val="tx1"/>
                          </a:solidFill>
                          <a:latin typeface="+mn-lt"/>
                          <a:ea typeface="+mn-ea"/>
                          <a:cs typeface="+mn-cs"/>
                        </a:rPr>
                        <a:t>ftermarket structure data </a:t>
                      </a:r>
                      <a:r>
                        <a:rPr kumimoji="0" lang="en-US" sz="1200" b="0" kern="1200" dirty="0" smtClean="0">
                          <a:solidFill>
                            <a:schemeClr val="tx1"/>
                          </a:solidFill>
                          <a:latin typeface="+mn-lt"/>
                          <a:ea typeface="+mn-ea"/>
                          <a:cs typeface="+mn-cs"/>
                        </a:rPr>
                        <a:t>(2013- related data 2012)*</a:t>
                      </a:r>
                      <a:endParaRPr kumimoji="0" lang="en-US" sz="14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mn-lt"/>
                        </a:rPr>
                        <a:t>*(already available </a:t>
                      </a:r>
                      <a:r>
                        <a:rPr lang="en-US" sz="1200" dirty="0" err="1" smtClean="0">
                          <a:solidFill>
                            <a:srgbClr val="FF0000"/>
                          </a:solidFill>
                          <a:latin typeface="+mn-lt"/>
                        </a:rPr>
                        <a:t>wolk</a:t>
                      </a:r>
                      <a:r>
                        <a:rPr lang="en-US" sz="1200" dirty="0" smtClean="0">
                          <a:solidFill>
                            <a:srgbClr val="FF0000"/>
                          </a:solidFill>
                          <a:latin typeface="+mn-lt"/>
                        </a:rPr>
                        <a:t> data from mentioned FIGIEFA report relate to the years 2010/2011)</a:t>
                      </a:r>
                    </a:p>
                  </a:txBody>
                  <a:tcPr/>
                </a:tc>
                <a:tc>
                  <a:txBody>
                    <a:bodyPr/>
                    <a:lstStyle/>
                    <a:p>
                      <a:pPr algn="r"/>
                      <a:r>
                        <a:rPr kumimoji="0" lang="en-US" sz="1400" b="0" kern="1200" dirty="0" smtClean="0">
                          <a:solidFill>
                            <a:schemeClr val="tx1"/>
                          </a:solidFill>
                          <a:latin typeface="+mn-lt"/>
                          <a:ea typeface="+mn-ea"/>
                          <a:cs typeface="+mn-cs"/>
                        </a:rPr>
                        <a:t>19.000 €</a:t>
                      </a:r>
                    </a:p>
                    <a:p>
                      <a:pPr algn="r"/>
                      <a:endParaRPr kumimoji="0" lang="en-US" sz="1400" b="0" kern="1200" dirty="0" smtClean="0">
                        <a:solidFill>
                          <a:schemeClr val="tx1"/>
                        </a:solidFill>
                        <a:latin typeface="+mn-lt"/>
                        <a:ea typeface="+mn-ea"/>
                        <a:cs typeface="+mn-cs"/>
                      </a:endParaRPr>
                    </a:p>
                    <a:p>
                      <a:pPr algn="r"/>
                      <a:endParaRPr kumimoji="0" lang="en-US" sz="1400" b="0" kern="1200" dirty="0" smtClean="0">
                        <a:solidFill>
                          <a:schemeClr val="tx1"/>
                        </a:solidFill>
                        <a:latin typeface="+mn-lt"/>
                        <a:ea typeface="+mn-ea"/>
                        <a:cs typeface="+mn-cs"/>
                      </a:endParaRPr>
                    </a:p>
                    <a:p>
                      <a:pPr algn="r"/>
                      <a:endParaRPr kumimoji="0" lang="en-US" sz="1400" b="0" kern="1200" dirty="0" smtClean="0">
                        <a:solidFill>
                          <a:schemeClr val="tx1"/>
                        </a:solidFill>
                        <a:latin typeface="+mn-lt"/>
                        <a:ea typeface="+mn-ea"/>
                        <a:cs typeface="+mn-cs"/>
                      </a:endParaRPr>
                    </a:p>
                  </a:txBody>
                  <a:tcPr/>
                </a:tc>
              </a:tr>
              <a:tr h="344756">
                <a:tc>
                  <a:txBody>
                    <a:bodyPr/>
                    <a:lstStyle/>
                    <a:p>
                      <a:pPr lvl="0"/>
                      <a:r>
                        <a:rPr kumimoji="0" lang="en-US" sz="1400" b="0" kern="1200" dirty="0" smtClean="0">
                          <a:solidFill>
                            <a:schemeClr val="tx1"/>
                          </a:solidFill>
                          <a:latin typeface="+mn-lt"/>
                          <a:ea typeface="+mn-ea"/>
                          <a:cs typeface="+mn-cs"/>
                        </a:rPr>
                        <a:t>Internet access collection system + top down cross checking</a:t>
                      </a:r>
                      <a:endParaRPr lang="de-DE" sz="1400" b="0" dirty="0"/>
                    </a:p>
                  </a:txBody>
                  <a:tcPr/>
                </a:tc>
                <a:tc>
                  <a:txBody>
                    <a:bodyPr/>
                    <a:lstStyle/>
                    <a:p>
                      <a:pPr algn="r"/>
                      <a:r>
                        <a:rPr kumimoji="0" lang="en-US" sz="1400" b="0" kern="1200" dirty="0" smtClean="0">
                          <a:solidFill>
                            <a:schemeClr val="tx1"/>
                          </a:solidFill>
                          <a:latin typeface="+mn-lt"/>
                          <a:ea typeface="+mn-ea"/>
                          <a:cs typeface="+mn-cs"/>
                        </a:rPr>
                        <a:t>40.000 €</a:t>
                      </a:r>
                      <a:endParaRPr lang="de-DE" sz="1400" b="0" dirty="0"/>
                    </a:p>
                  </a:txBody>
                  <a:tcPr/>
                </a:tc>
              </a:tr>
              <a:tr h="586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tx1"/>
                          </a:solidFill>
                          <a:latin typeface="+mn-lt"/>
                          <a:ea typeface="+mn-ea"/>
                          <a:cs typeface="+mn-cs"/>
                        </a:rPr>
                        <a:t>Aftermarket checking tool at the distribution and repair level + bottom up cross checking</a:t>
                      </a:r>
                      <a:endParaRPr kumimoji="0" lang="de-DE" sz="1400" b="0" kern="1200" dirty="0" smtClean="0">
                        <a:solidFill>
                          <a:schemeClr val="tx1"/>
                        </a:solidFill>
                        <a:latin typeface="+mn-lt"/>
                        <a:ea typeface="+mn-ea"/>
                        <a:cs typeface="+mn-cs"/>
                      </a:endParaRPr>
                    </a:p>
                  </a:txBody>
                  <a:tcPr/>
                </a:tc>
                <a:tc>
                  <a:txBody>
                    <a:bodyPr/>
                    <a:lstStyle/>
                    <a:p>
                      <a:pPr algn="r"/>
                      <a:r>
                        <a:rPr kumimoji="0" lang="en-US" sz="1400" b="0" kern="1200" dirty="0" smtClean="0">
                          <a:solidFill>
                            <a:schemeClr val="tx1"/>
                          </a:solidFill>
                          <a:latin typeface="+mn-lt"/>
                          <a:ea typeface="+mn-ea"/>
                          <a:cs typeface="+mn-cs"/>
                        </a:rPr>
                        <a:t>34.000 €</a:t>
                      </a:r>
                      <a:endParaRPr lang="de-DE" sz="1400" b="0" dirty="0"/>
                    </a:p>
                  </a:txBody>
                  <a:tcPr/>
                </a:tc>
              </a:tr>
              <a:tr h="344756">
                <a:tc>
                  <a:txBody>
                    <a:bodyPr/>
                    <a:lstStyle/>
                    <a:p>
                      <a:r>
                        <a:rPr lang="de-DE" sz="1400" b="0" dirty="0" smtClean="0"/>
                        <a:t>Total</a:t>
                      </a:r>
                    </a:p>
                  </a:txBody>
                  <a:tcPr/>
                </a:tc>
                <a:tc>
                  <a:txBody>
                    <a:bodyPr/>
                    <a:lstStyle/>
                    <a:p>
                      <a:pPr algn="r"/>
                      <a:r>
                        <a:rPr lang="de-DE" sz="1400" b="0" dirty="0" smtClean="0"/>
                        <a:t>93.000 €</a:t>
                      </a:r>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de-DE" dirty="0" err="1" smtClean="0"/>
              <a:t>Calculation</a:t>
            </a:r>
            <a:r>
              <a:rPr lang="de-DE" dirty="0" smtClean="0"/>
              <a:t> – </a:t>
            </a:r>
            <a:r>
              <a:rPr lang="de-DE" dirty="0" err="1" smtClean="0"/>
              <a:t>payment</a:t>
            </a:r>
            <a:r>
              <a:rPr lang="de-DE" dirty="0" smtClean="0"/>
              <a:t> </a:t>
            </a:r>
            <a:r>
              <a:rPr lang="de-DE" dirty="0" err="1" smtClean="0"/>
              <a:t>proposal</a:t>
            </a:r>
            <a:r>
              <a:rPr lang="de-DE" dirty="0" smtClean="0"/>
              <a:t> </a:t>
            </a:r>
            <a:endParaRPr lang="de-DE" dirty="0"/>
          </a:p>
        </p:txBody>
      </p:sp>
      <p:sp>
        <p:nvSpPr>
          <p:cNvPr id="6" name="Textfeld 5"/>
          <p:cNvSpPr txBox="1"/>
          <p:nvPr/>
        </p:nvSpPr>
        <p:spPr>
          <a:xfrm>
            <a:off x="395536" y="1772816"/>
            <a:ext cx="4752528" cy="4585871"/>
          </a:xfrm>
          <a:prstGeom prst="rect">
            <a:avLst/>
          </a:prstGeom>
          <a:noFill/>
        </p:spPr>
        <p:txBody>
          <a:bodyPr wrap="square" rtlCol="0">
            <a:spAutoFit/>
          </a:bodyPr>
          <a:lstStyle/>
          <a:p>
            <a:pPr marL="400050" lvl="0" indent="-400050">
              <a:buFont typeface="Wingdings" pitchFamily="2" charset="2"/>
              <a:buChar char="§"/>
            </a:pPr>
            <a:r>
              <a:rPr lang="en-US" sz="1400" b="1" dirty="0" smtClean="0">
                <a:solidFill>
                  <a:prstClr val="black"/>
                </a:solidFill>
                <a:latin typeface="DIN Next LT Pro"/>
              </a:rPr>
              <a:t>Proposal for coordination customer EGEA:</a:t>
            </a:r>
          </a:p>
          <a:p>
            <a:endParaRPr lang="en-US" sz="1400" dirty="0" smtClean="0">
              <a:solidFill>
                <a:prstClr val="black"/>
              </a:solidFill>
              <a:latin typeface="DIN Next LT Pro"/>
            </a:endParaRPr>
          </a:p>
          <a:p>
            <a:pPr marL="452438"/>
            <a:r>
              <a:rPr lang="en-US" sz="1400" dirty="0" smtClean="0">
                <a:solidFill>
                  <a:prstClr val="black"/>
                </a:solidFill>
                <a:latin typeface="DIN Next LT Pro"/>
              </a:rPr>
              <a:t>Coordination</a:t>
            </a:r>
            <a:r>
              <a:rPr lang="en-US" sz="1400" dirty="0" smtClean="0">
                <a:latin typeface="+mn-lt"/>
              </a:rPr>
              <a:t> customer EGEA pays </a:t>
            </a:r>
            <a:r>
              <a:rPr lang="en-US" sz="1400" b="1" dirty="0" smtClean="0">
                <a:solidFill>
                  <a:srgbClr val="FF0000"/>
                </a:solidFill>
                <a:latin typeface="+mn-lt"/>
              </a:rPr>
              <a:t>5.000 € net yearly </a:t>
            </a:r>
            <a:endParaRPr lang="en-US" sz="1400" dirty="0" smtClean="0">
              <a:latin typeface="+mn-lt"/>
            </a:endParaRPr>
          </a:p>
          <a:p>
            <a:pPr marL="400050" indent="-400050">
              <a:buFont typeface="Wingdings" pitchFamily="2" charset="2"/>
              <a:buChar char="§"/>
            </a:pPr>
            <a:endParaRPr lang="en-US" sz="1400" b="1" dirty="0" smtClean="0">
              <a:solidFill>
                <a:prstClr val="black"/>
              </a:solidFill>
              <a:latin typeface="DIN Next LT Pro"/>
            </a:endParaRPr>
          </a:p>
          <a:p>
            <a:pPr marL="400050" indent="-400050">
              <a:buFont typeface="Wingdings" pitchFamily="2" charset="2"/>
              <a:buChar char="§"/>
            </a:pPr>
            <a:endParaRPr lang="en-US" sz="1400" b="1" dirty="0" smtClean="0">
              <a:solidFill>
                <a:prstClr val="black"/>
              </a:solidFill>
              <a:latin typeface="DIN Next LT Pro"/>
            </a:endParaRPr>
          </a:p>
          <a:p>
            <a:pPr marL="400050" indent="-400050">
              <a:buFont typeface="Wingdings" pitchFamily="2" charset="2"/>
              <a:buChar char="§"/>
            </a:pPr>
            <a:endParaRPr lang="en-US" sz="1400" b="1" dirty="0" smtClean="0">
              <a:solidFill>
                <a:prstClr val="black"/>
              </a:solidFill>
              <a:latin typeface="DIN Next LT Pro"/>
            </a:endParaRPr>
          </a:p>
          <a:p>
            <a:pPr marL="400050" indent="-400050">
              <a:buFont typeface="Wingdings" pitchFamily="2" charset="2"/>
              <a:buChar char="§"/>
            </a:pPr>
            <a:endParaRPr lang="en-US" sz="1400" b="1" dirty="0" smtClean="0">
              <a:solidFill>
                <a:prstClr val="black"/>
              </a:solidFill>
              <a:latin typeface="DIN Next LT Pro"/>
            </a:endParaRPr>
          </a:p>
          <a:p>
            <a:pPr marL="400050" indent="-400050">
              <a:buFont typeface="Wingdings" pitchFamily="2" charset="2"/>
              <a:buChar char="§"/>
            </a:pPr>
            <a:r>
              <a:rPr lang="en-US" sz="1400" b="1" dirty="0" smtClean="0">
                <a:solidFill>
                  <a:prstClr val="black"/>
                </a:solidFill>
                <a:latin typeface="DIN Next LT Pro"/>
              </a:rPr>
              <a:t>Proposal for national associations:</a:t>
            </a:r>
          </a:p>
          <a:p>
            <a:endParaRPr lang="en-US" sz="1400" dirty="0" smtClean="0">
              <a:latin typeface="+mn-lt"/>
            </a:endParaRPr>
          </a:p>
          <a:p>
            <a:pPr marL="452438" indent="-452438"/>
            <a:r>
              <a:rPr lang="en-US" sz="1400" dirty="0" smtClean="0">
                <a:latin typeface="+mn-lt"/>
              </a:rPr>
              <a:t>	National associations pay </a:t>
            </a:r>
            <a:r>
              <a:rPr lang="en-US" sz="1400" b="1" dirty="0" smtClean="0">
                <a:solidFill>
                  <a:srgbClr val="FF0000"/>
                </a:solidFill>
                <a:latin typeface="+mn-lt"/>
              </a:rPr>
              <a:t>45.000 € net yearly</a:t>
            </a:r>
          </a:p>
          <a:p>
            <a:endParaRPr lang="en-US" sz="1400" dirty="0" smtClean="0">
              <a:latin typeface="+mn-lt"/>
            </a:endParaRPr>
          </a:p>
          <a:p>
            <a:endParaRPr lang="en-US" sz="1200" dirty="0" smtClean="0">
              <a:latin typeface="+mn-lt"/>
            </a:endParaRPr>
          </a:p>
          <a:p>
            <a:pPr marL="400050" indent="-400050">
              <a:buFont typeface="Wingdings" pitchFamily="2" charset="2"/>
              <a:buChar char="§"/>
            </a:pPr>
            <a:r>
              <a:rPr lang="en-US" sz="1400" b="1" dirty="0" smtClean="0">
                <a:latin typeface="+mn-lt"/>
              </a:rPr>
              <a:t>Proposal for sub members of national associations </a:t>
            </a:r>
          </a:p>
          <a:p>
            <a:pPr marL="400050" indent="-400050"/>
            <a:r>
              <a:rPr lang="en-US" sz="1400" b="1" dirty="0" smtClean="0">
                <a:latin typeface="+mn-lt"/>
              </a:rPr>
              <a:t>	which deliver good quality data.</a:t>
            </a:r>
          </a:p>
          <a:p>
            <a:pPr marL="400050" indent="-400050">
              <a:buFont typeface="+mj-lt"/>
              <a:buAutoNum type="romanUcPeriod"/>
            </a:pPr>
            <a:endParaRPr lang="en-US" sz="1400" dirty="0" smtClean="0">
              <a:latin typeface="+mn-lt"/>
            </a:endParaRPr>
          </a:p>
          <a:p>
            <a:pPr marL="400050" indent="-400050"/>
            <a:r>
              <a:rPr lang="en-US" sz="1400" dirty="0" smtClean="0">
                <a:latin typeface="+mn-lt"/>
              </a:rPr>
              <a:t>	Sub members of national associations which deliver (good quality) data pay </a:t>
            </a:r>
            <a:r>
              <a:rPr lang="en-US" sz="1400" b="1" dirty="0" smtClean="0">
                <a:solidFill>
                  <a:srgbClr val="FF0000"/>
                </a:solidFill>
                <a:latin typeface="+mn-lt"/>
              </a:rPr>
              <a:t>200 €  net yearly.</a:t>
            </a:r>
          </a:p>
          <a:p>
            <a:pPr marL="400050" indent="-400050">
              <a:buFont typeface="+mj-lt"/>
              <a:buAutoNum type="romanUcPeriod"/>
            </a:pPr>
            <a:endParaRPr lang="en-US" sz="1400" dirty="0" smtClean="0">
              <a:latin typeface="+mn-lt"/>
            </a:endParaRPr>
          </a:p>
          <a:p>
            <a:endParaRPr lang="en-US" sz="1400" dirty="0" smtClean="0">
              <a:latin typeface="+mn-lt"/>
            </a:endParaRPr>
          </a:p>
          <a:p>
            <a:endParaRPr lang="en-US" sz="1400" b="1" dirty="0" smtClean="0">
              <a:latin typeface="+mn-lt"/>
            </a:endParaRPr>
          </a:p>
          <a:p>
            <a:endParaRPr lang="en-US" sz="1400" b="1" dirty="0" smtClean="0">
              <a:latin typeface="+mn-lt"/>
            </a:endParaRPr>
          </a:p>
        </p:txBody>
      </p:sp>
      <p:sp>
        <p:nvSpPr>
          <p:cNvPr id="4" name="Geschweifte Klammer rechts 3"/>
          <p:cNvSpPr/>
          <p:nvPr/>
        </p:nvSpPr>
        <p:spPr>
          <a:xfrm>
            <a:off x="5220072" y="1700808"/>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Textfeld 4"/>
          <p:cNvSpPr txBox="1"/>
          <p:nvPr/>
        </p:nvSpPr>
        <p:spPr>
          <a:xfrm>
            <a:off x="5652120" y="1772816"/>
            <a:ext cx="3240360" cy="969496"/>
          </a:xfrm>
          <a:prstGeom prst="rect">
            <a:avLst/>
          </a:prstGeom>
          <a:noFill/>
        </p:spPr>
        <p:txBody>
          <a:bodyPr wrap="square" rtlCol="0">
            <a:spAutoFit/>
          </a:bodyPr>
          <a:lstStyle/>
          <a:p>
            <a:pPr lvl="0"/>
            <a:r>
              <a:rPr lang="en-US" sz="1200" dirty="0" smtClean="0">
                <a:solidFill>
                  <a:prstClr val="black"/>
                </a:solidFill>
                <a:latin typeface="DIN Next LT Pro"/>
              </a:rPr>
              <a:t>Obligation</a:t>
            </a:r>
            <a:r>
              <a:rPr lang="en-US" sz="1400" dirty="0" smtClean="0">
                <a:solidFill>
                  <a:prstClr val="black"/>
                </a:solidFill>
                <a:latin typeface="DIN Next LT Pro"/>
              </a:rPr>
              <a:t>:</a:t>
            </a:r>
          </a:p>
          <a:p>
            <a:pPr lvl="0"/>
            <a:r>
              <a:rPr lang="en-US" sz="1400" dirty="0" smtClean="0">
                <a:solidFill>
                  <a:prstClr val="black"/>
                </a:solidFill>
                <a:latin typeface="DIN Next LT Pro"/>
              </a:rPr>
              <a:t> </a:t>
            </a:r>
          </a:p>
          <a:p>
            <a:pPr marL="85725" lvl="0" indent="-85725">
              <a:buFont typeface="Arial" pitchFamily="34" charset="0"/>
              <a:buChar char="•"/>
            </a:pPr>
            <a:r>
              <a:rPr lang="en-US" sz="1100" dirty="0" smtClean="0">
                <a:solidFill>
                  <a:prstClr val="black"/>
                </a:solidFill>
                <a:latin typeface="DIN Next LT Pro"/>
              </a:rPr>
              <a:t>3-years contract</a:t>
            </a:r>
            <a:endParaRPr lang="en-US" sz="1400" dirty="0" smtClean="0">
              <a:solidFill>
                <a:prstClr val="black"/>
              </a:solidFill>
              <a:latin typeface="DIN Next LT Pro"/>
            </a:endParaRPr>
          </a:p>
          <a:p>
            <a:endParaRPr lang="de-DE" dirty="0"/>
          </a:p>
        </p:txBody>
      </p:sp>
      <p:sp>
        <p:nvSpPr>
          <p:cNvPr id="7" name="Textfeld 6"/>
          <p:cNvSpPr txBox="1"/>
          <p:nvPr/>
        </p:nvSpPr>
        <p:spPr>
          <a:xfrm>
            <a:off x="5652120" y="2924944"/>
            <a:ext cx="3240360" cy="3724096"/>
          </a:xfrm>
          <a:prstGeom prst="rect">
            <a:avLst/>
          </a:prstGeom>
          <a:noFill/>
        </p:spPr>
        <p:txBody>
          <a:bodyPr wrap="square" rtlCol="0">
            <a:spAutoFit/>
          </a:bodyPr>
          <a:lstStyle/>
          <a:p>
            <a:r>
              <a:rPr lang="en-US" sz="1200" dirty="0" smtClean="0">
                <a:solidFill>
                  <a:prstClr val="black"/>
                </a:solidFill>
                <a:latin typeface="DIN Next LT Pro"/>
              </a:rPr>
              <a:t>Obligations: </a:t>
            </a:r>
          </a:p>
          <a:p>
            <a:endParaRPr lang="en-US" sz="1200" dirty="0" smtClean="0">
              <a:solidFill>
                <a:prstClr val="black"/>
              </a:solidFill>
              <a:latin typeface="DIN Next LT Pro"/>
            </a:endParaRPr>
          </a:p>
          <a:p>
            <a:pPr marL="85725" indent="-85725">
              <a:buFont typeface="Arial" pitchFamily="34" charset="0"/>
              <a:buChar char="•"/>
            </a:pPr>
            <a:r>
              <a:rPr lang="en-US" sz="1100" dirty="0" smtClean="0">
                <a:solidFill>
                  <a:prstClr val="black"/>
                </a:solidFill>
                <a:latin typeface="DIN Next LT Pro"/>
              </a:rPr>
              <a:t>ASA, AICA and GEA must take part on this project (reason: sub members of ASA, AICA and GEA stand for &gt;70% of most of the 12 category production in the 27 countries of interest. Their data will build the basis for correct data). If more than 3 national associations take part, the fix budget will rise a bit according to rising communication costs</a:t>
            </a:r>
          </a:p>
          <a:p>
            <a:pPr marL="85725" indent="-85725">
              <a:buFont typeface="Arial" pitchFamily="34" charset="0"/>
              <a:buChar char="•"/>
            </a:pPr>
            <a:r>
              <a:rPr lang="en-US" sz="1100" dirty="0" smtClean="0">
                <a:solidFill>
                  <a:prstClr val="black"/>
                </a:solidFill>
                <a:latin typeface="DIN Next LT Pro"/>
              </a:rPr>
              <a:t>At least 250 members or sub members of the national associations have to take part on this project  and buy the report (200,-€).</a:t>
            </a:r>
          </a:p>
          <a:p>
            <a:pPr marL="85725" indent="-85725">
              <a:buFont typeface="Arial" pitchFamily="34" charset="0"/>
              <a:buChar char="•"/>
            </a:pPr>
            <a:r>
              <a:rPr lang="en-US" sz="1100" dirty="0" smtClean="0">
                <a:solidFill>
                  <a:prstClr val="black"/>
                </a:solidFill>
                <a:latin typeface="DIN Next LT Pro"/>
              </a:rPr>
              <a:t>If less than 250 members take part on this project  the price for single report will rise proportionally.</a:t>
            </a:r>
          </a:p>
          <a:p>
            <a:pPr marL="85725" indent="-85725">
              <a:buFont typeface="Arial" pitchFamily="34" charset="0"/>
              <a:buChar char="•"/>
            </a:pPr>
            <a:r>
              <a:rPr lang="en-US" sz="1100" dirty="0" smtClean="0">
                <a:solidFill>
                  <a:prstClr val="black"/>
                </a:solidFill>
                <a:latin typeface="DIN Next LT Pro"/>
              </a:rPr>
              <a:t> If members or sub members don´t participate on this project, they will be treated as third parties. (see next slide)</a:t>
            </a:r>
          </a:p>
          <a:p>
            <a:pPr marL="85725" indent="-85725">
              <a:buFont typeface="Arial" pitchFamily="34" charset="0"/>
              <a:buChar char="•"/>
            </a:pPr>
            <a:r>
              <a:rPr lang="en-US" sz="1100" dirty="0" smtClean="0">
                <a:solidFill>
                  <a:prstClr val="black"/>
                </a:solidFill>
                <a:latin typeface="DIN Next LT Pro"/>
              </a:rPr>
              <a:t>3-years contract</a:t>
            </a:r>
          </a:p>
          <a:p>
            <a:endParaRPr lang="de-DE" sz="1400" dirty="0">
              <a:latin typeface="+mn-lt"/>
            </a:endParaRPr>
          </a:p>
        </p:txBody>
      </p:sp>
      <p:sp>
        <p:nvSpPr>
          <p:cNvPr id="8" name="Geschweifte Klammer rechts 7"/>
          <p:cNvSpPr/>
          <p:nvPr/>
        </p:nvSpPr>
        <p:spPr>
          <a:xfrm>
            <a:off x="5211688" y="2996952"/>
            <a:ext cx="296416" cy="31683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de-DE" dirty="0" err="1" smtClean="0"/>
              <a:t>Calculation</a:t>
            </a:r>
            <a:r>
              <a:rPr lang="de-DE" dirty="0" smtClean="0"/>
              <a:t> – </a:t>
            </a:r>
            <a:r>
              <a:rPr lang="de-DE" dirty="0" err="1" smtClean="0"/>
              <a:t>payment</a:t>
            </a:r>
            <a:r>
              <a:rPr lang="de-DE" dirty="0" smtClean="0"/>
              <a:t> </a:t>
            </a:r>
            <a:r>
              <a:rPr lang="de-DE" dirty="0" err="1" smtClean="0"/>
              <a:t>proposal</a:t>
            </a:r>
            <a:r>
              <a:rPr lang="de-DE" dirty="0" smtClean="0"/>
              <a:t> </a:t>
            </a:r>
            <a:endParaRPr lang="de-DE" dirty="0"/>
          </a:p>
        </p:txBody>
      </p:sp>
      <p:sp>
        <p:nvSpPr>
          <p:cNvPr id="3" name="Textfeld 2"/>
          <p:cNvSpPr txBox="1"/>
          <p:nvPr/>
        </p:nvSpPr>
        <p:spPr>
          <a:xfrm>
            <a:off x="467544" y="1988840"/>
            <a:ext cx="8064896" cy="4139595"/>
          </a:xfrm>
          <a:prstGeom prst="rect">
            <a:avLst/>
          </a:prstGeom>
          <a:noFill/>
        </p:spPr>
        <p:txBody>
          <a:bodyPr wrap="square" rtlCol="0">
            <a:spAutoFit/>
          </a:bodyPr>
          <a:lstStyle/>
          <a:p>
            <a:pPr lvl="0"/>
            <a:r>
              <a:rPr lang="en-US" sz="1400" b="1" dirty="0" smtClean="0">
                <a:solidFill>
                  <a:prstClr val="black"/>
                </a:solidFill>
                <a:latin typeface="DIN Next LT Pro"/>
              </a:rPr>
              <a:t>Third party price model </a:t>
            </a:r>
          </a:p>
          <a:p>
            <a:pPr lvl="0"/>
            <a:endParaRPr lang="de-DE" sz="1400" dirty="0" smtClean="0">
              <a:solidFill>
                <a:prstClr val="black"/>
              </a:solidFill>
              <a:latin typeface="DIN Next LT Pro"/>
            </a:endParaRPr>
          </a:p>
          <a:p>
            <a:pPr lvl="0"/>
            <a:r>
              <a:rPr lang="en-US" sz="1400" dirty="0" smtClean="0">
                <a:solidFill>
                  <a:prstClr val="black"/>
                </a:solidFill>
                <a:latin typeface="DIN Next LT Pro"/>
              </a:rPr>
              <a:t>Price for third parties</a:t>
            </a:r>
          </a:p>
          <a:p>
            <a:pPr lvl="0"/>
            <a:endParaRPr lang="de-DE" sz="1400" dirty="0" smtClean="0">
              <a:solidFill>
                <a:prstClr val="black"/>
              </a:solidFill>
              <a:latin typeface="DIN Next LT Pro"/>
            </a:endParaRPr>
          </a:p>
          <a:p>
            <a:pPr marL="628650" lvl="1" indent="-171450">
              <a:buFont typeface="Arial" pitchFamily="34" charset="0"/>
              <a:buChar char="•"/>
            </a:pPr>
            <a:r>
              <a:rPr lang="en-US" sz="1400" dirty="0" smtClean="0">
                <a:solidFill>
                  <a:prstClr val="black"/>
                </a:solidFill>
                <a:latin typeface="DIN Next LT Pro"/>
              </a:rPr>
              <a:t>8.000 € net for third parties all 27 countries and all product categories </a:t>
            </a:r>
            <a:r>
              <a:rPr lang="de-DE" sz="1000" dirty="0" smtClean="0">
                <a:solidFill>
                  <a:prstClr val="black"/>
                </a:solidFill>
                <a:latin typeface="DIN Next LT Pro"/>
              </a:rPr>
              <a:t> </a:t>
            </a:r>
            <a:endParaRPr lang="de-DE" sz="1400" dirty="0" smtClean="0">
              <a:solidFill>
                <a:prstClr val="black"/>
              </a:solidFill>
              <a:latin typeface="DIN Next LT Pro"/>
            </a:endParaRPr>
          </a:p>
          <a:p>
            <a:pPr marL="628650" lvl="1" indent="-171450">
              <a:buFont typeface="Arial" pitchFamily="34" charset="0"/>
              <a:buChar char="•"/>
            </a:pPr>
            <a:r>
              <a:rPr lang="en-US" sz="1400" dirty="0" smtClean="0">
                <a:solidFill>
                  <a:prstClr val="black"/>
                </a:solidFill>
                <a:latin typeface="DIN Next LT Pro"/>
              </a:rPr>
              <a:t>1.500 € net single product category all 27 countries</a:t>
            </a:r>
            <a:endParaRPr lang="de-DE" sz="1400" dirty="0" smtClean="0">
              <a:solidFill>
                <a:prstClr val="black"/>
              </a:solidFill>
              <a:latin typeface="DIN Next LT Pro"/>
            </a:endParaRPr>
          </a:p>
          <a:p>
            <a:pPr marL="628650" lvl="1" indent="-171450">
              <a:buFont typeface="Arial" pitchFamily="34" charset="0"/>
              <a:buChar char="•"/>
            </a:pPr>
            <a:r>
              <a:rPr lang="en-US" sz="1400" dirty="0" smtClean="0">
                <a:solidFill>
                  <a:prstClr val="black"/>
                </a:solidFill>
                <a:latin typeface="DIN Next LT Pro"/>
              </a:rPr>
              <a:t>1.200 € net per single country all product categories</a:t>
            </a:r>
          </a:p>
          <a:p>
            <a:pPr marL="171450" lvl="1" indent="-171450"/>
            <a:endParaRPr lang="en-US" sz="1400" dirty="0" smtClean="0">
              <a:solidFill>
                <a:prstClr val="black"/>
              </a:solidFill>
              <a:latin typeface="DIN Next LT Pro"/>
            </a:endParaRPr>
          </a:p>
          <a:p>
            <a:pPr marL="171450" lvl="1" indent="-171450"/>
            <a:endParaRPr lang="en-US" sz="1400" dirty="0" smtClean="0">
              <a:solidFill>
                <a:prstClr val="black"/>
              </a:solidFill>
              <a:latin typeface="DIN Next LT Pro"/>
            </a:endParaRPr>
          </a:p>
          <a:p>
            <a:pPr marL="171450" lvl="1" indent="-171450"/>
            <a:r>
              <a:rPr lang="en-US" sz="1400" b="1" dirty="0" smtClean="0">
                <a:solidFill>
                  <a:prstClr val="black"/>
                </a:solidFill>
                <a:latin typeface="DIN Next LT Pro"/>
              </a:rPr>
              <a:t>Extra benefit for EGEA as representative and trust of the national associations : </a:t>
            </a:r>
          </a:p>
          <a:p>
            <a:pPr marL="171450" lvl="1" indent="-171450"/>
            <a:endParaRPr lang="en-US" sz="1400" dirty="0" smtClean="0">
              <a:solidFill>
                <a:prstClr val="black"/>
              </a:solidFill>
              <a:latin typeface="DIN Next LT Pro"/>
            </a:endParaRPr>
          </a:p>
          <a:p>
            <a:pPr marL="171450" lvl="1" indent="-171450"/>
            <a:r>
              <a:rPr lang="en-US" sz="1400" dirty="0" smtClean="0">
                <a:solidFill>
                  <a:prstClr val="black"/>
                </a:solidFill>
                <a:latin typeface="DIN Next LT Pro"/>
              </a:rPr>
              <a:t>10% sales commission of all third party net sales.</a:t>
            </a:r>
          </a:p>
          <a:p>
            <a:pPr marL="171450" lvl="1" indent="-171450"/>
            <a:r>
              <a:rPr lang="en-US" sz="1400" dirty="0" smtClean="0">
                <a:solidFill>
                  <a:prstClr val="black"/>
                </a:solidFill>
                <a:latin typeface="DIN Next LT Pro"/>
              </a:rPr>
              <a:t> </a:t>
            </a:r>
          </a:p>
          <a:p>
            <a:pPr marL="171450" lvl="1" indent="-171450"/>
            <a:endParaRPr lang="de-DE" sz="1400" dirty="0" smtClean="0">
              <a:solidFill>
                <a:prstClr val="black"/>
              </a:solidFill>
              <a:latin typeface="DIN Next LT Pro"/>
            </a:endParaRPr>
          </a:p>
          <a:p>
            <a:pPr lvl="0"/>
            <a:endParaRPr lang="en-US" sz="1400" dirty="0" smtClean="0">
              <a:solidFill>
                <a:prstClr val="black"/>
              </a:solidFill>
              <a:latin typeface="DIN Next LT Pro"/>
            </a:endParaRPr>
          </a:p>
          <a:p>
            <a:pPr lvl="0"/>
            <a:r>
              <a:rPr lang="en-US" sz="1400" b="1" dirty="0" smtClean="0">
                <a:solidFill>
                  <a:prstClr val="black"/>
                </a:solidFill>
                <a:latin typeface="DIN Next LT Pro"/>
              </a:rPr>
              <a:t>Sponsoring</a:t>
            </a:r>
          </a:p>
          <a:p>
            <a:pPr lvl="0"/>
            <a:endParaRPr lang="en-US" sz="1400" b="1" dirty="0" smtClean="0">
              <a:solidFill>
                <a:prstClr val="black"/>
              </a:solidFill>
              <a:latin typeface="DIN Next LT Pro"/>
            </a:endParaRPr>
          </a:p>
          <a:p>
            <a:pPr lvl="0"/>
            <a:r>
              <a:rPr lang="en-US" sz="1400" dirty="0" smtClean="0">
                <a:solidFill>
                  <a:prstClr val="black"/>
                </a:solidFill>
                <a:latin typeface="DIN Next LT Pro"/>
              </a:rPr>
              <a:t>Wolk/LIC keep open the possibility to find another sponsor partners for the European report. </a:t>
            </a:r>
            <a:endParaRPr lang="de-DE" sz="1400" dirty="0" smtClean="0">
              <a:solidFill>
                <a:prstClr val="black"/>
              </a:solidFill>
              <a:latin typeface="DIN Next LT Pro"/>
            </a:endParaRPr>
          </a:p>
          <a:p>
            <a:pPr lvl="0"/>
            <a:r>
              <a:rPr lang="de-DE" sz="1100" dirty="0" smtClean="0">
                <a:solidFill>
                  <a:prstClr val="black"/>
                </a:solidFill>
                <a:latin typeface="DIN Next LT Pro"/>
              </a:rPr>
              <a:t> </a:t>
            </a:r>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Marketing </a:t>
            </a:r>
            <a:r>
              <a:rPr lang="de-DE" dirty="0" err="1" smtClean="0"/>
              <a:t>of</a:t>
            </a:r>
            <a:r>
              <a:rPr lang="de-DE" dirty="0" smtClean="0"/>
              <a:t> </a:t>
            </a:r>
            <a:r>
              <a:rPr lang="de-DE" dirty="0" err="1" smtClean="0"/>
              <a:t>the</a:t>
            </a:r>
            <a:r>
              <a:rPr lang="de-DE" dirty="0" smtClean="0"/>
              <a:t> </a:t>
            </a:r>
            <a:r>
              <a:rPr lang="de-DE" dirty="0" err="1" smtClean="0"/>
              <a:t>report</a:t>
            </a:r>
            <a:endParaRPr lang="de-DE" dirty="0"/>
          </a:p>
        </p:txBody>
      </p:sp>
      <p:sp>
        <p:nvSpPr>
          <p:cNvPr id="3" name="Rechteck 2"/>
          <p:cNvSpPr/>
          <p:nvPr/>
        </p:nvSpPr>
        <p:spPr>
          <a:xfrm>
            <a:off x="539552" y="2060848"/>
            <a:ext cx="6408712" cy="369332"/>
          </a:xfrm>
          <a:prstGeom prst="rect">
            <a:avLst/>
          </a:prstGeom>
        </p:spPr>
        <p:txBody>
          <a:bodyPr wrap="square">
            <a:spAutoFit/>
          </a:bodyPr>
          <a:lstStyle/>
          <a:p>
            <a:r>
              <a:rPr lang="en-US" dirty="0" smtClean="0">
                <a:solidFill>
                  <a:prstClr val="black"/>
                </a:solidFill>
                <a:latin typeface="DIN Next LT Pro"/>
              </a:rPr>
              <a:t>Wolk/LIC are alone marketer of the report.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Contact</a:t>
            </a:r>
            <a:endParaRPr lang="de-DE" dirty="0"/>
          </a:p>
        </p:txBody>
      </p:sp>
      <p:sp>
        <p:nvSpPr>
          <p:cNvPr id="3" name="Textfeld 2"/>
          <p:cNvSpPr txBox="1"/>
          <p:nvPr/>
        </p:nvSpPr>
        <p:spPr>
          <a:xfrm>
            <a:off x="395536" y="1700808"/>
            <a:ext cx="10009112" cy="338554"/>
          </a:xfrm>
          <a:prstGeom prst="rect">
            <a:avLst/>
          </a:prstGeom>
          <a:noFill/>
        </p:spPr>
        <p:txBody>
          <a:bodyPr wrap="square" rtlCol="0">
            <a:spAutoFit/>
          </a:bodyPr>
          <a:lstStyle/>
          <a:p>
            <a:r>
              <a:rPr lang="de-DE" sz="1600" dirty="0" err="1" smtClean="0">
                <a:solidFill>
                  <a:schemeClr val="accent1"/>
                </a:solidFill>
                <a:latin typeface="+mn-lt"/>
              </a:rPr>
              <a:t>We</a:t>
            </a:r>
            <a:r>
              <a:rPr lang="de-DE" sz="1600" dirty="0" smtClean="0">
                <a:solidFill>
                  <a:schemeClr val="accent1"/>
                </a:solidFill>
                <a:latin typeface="+mn-lt"/>
              </a:rPr>
              <a:t> </a:t>
            </a:r>
            <a:r>
              <a:rPr lang="de-DE" sz="1600" dirty="0" err="1" smtClean="0">
                <a:solidFill>
                  <a:schemeClr val="accent1"/>
                </a:solidFill>
                <a:latin typeface="+mn-lt"/>
              </a:rPr>
              <a:t>hope</a:t>
            </a:r>
            <a:r>
              <a:rPr lang="de-DE" sz="1600" dirty="0" smtClean="0">
                <a:solidFill>
                  <a:schemeClr val="accent1"/>
                </a:solidFill>
                <a:latin typeface="+mn-lt"/>
              </a:rPr>
              <a:t> </a:t>
            </a:r>
            <a:r>
              <a:rPr lang="de-DE" sz="1600" dirty="0" err="1" smtClean="0">
                <a:solidFill>
                  <a:schemeClr val="accent1"/>
                </a:solidFill>
                <a:latin typeface="+mn-lt"/>
              </a:rPr>
              <a:t>that</a:t>
            </a:r>
            <a:r>
              <a:rPr lang="de-DE" sz="1600" dirty="0" smtClean="0">
                <a:solidFill>
                  <a:schemeClr val="accent1"/>
                </a:solidFill>
                <a:latin typeface="+mn-lt"/>
              </a:rPr>
              <a:t> </a:t>
            </a:r>
            <a:r>
              <a:rPr lang="de-DE" sz="1600" dirty="0" err="1" smtClean="0">
                <a:solidFill>
                  <a:schemeClr val="accent1"/>
                </a:solidFill>
                <a:latin typeface="+mn-lt"/>
              </a:rPr>
              <a:t>this</a:t>
            </a:r>
            <a:r>
              <a:rPr lang="de-DE" sz="1600" dirty="0" smtClean="0">
                <a:solidFill>
                  <a:schemeClr val="accent1"/>
                </a:solidFill>
                <a:latin typeface="+mn-lt"/>
              </a:rPr>
              <a:t> </a:t>
            </a:r>
            <a:r>
              <a:rPr lang="de-DE" sz="1600" dirty="0" err="1" smtClean="0">
                <a:solidFill>
                  <a:schemeClr val="accent1"/>
                </a:solidFill>
                <a:latin typeface="+mn-lt"/>
              </a:rPr>
              <a:t>offer</a:t>
            </a:r>
            <a:r>
              <a:rPr lang="de-DE" sz="1600" dirty="0" smtClean="0">
                <a:solidFill>
                  <a:schemeClr val="accent1"/>
                </a:solidFill>
                <a:latin typeface="+mn-lt"/>
              </a:rPr>
              <a:t> </a:t>
            </a:r>
            <a:r>
              <a:rPr lang="de-DE" sz="1600" dirty="0" err="1" smtClean="0">
                <a:solidFill>
                  <a:schemeClr val="accent1"/>
                </a:solidFill>
                <a:latin typeface="+mn-lt"/>
              </a:rPr>
              <a:t>meets</a:t>
            </a:r>
            <a:r>
              <a:rPr lang="de-DE" sz="1600" dirty="0" smtClean="0">
                <a:solidFill>
                  <a:schemeClr val="accent1"/>
                </a:solidFill>
                <a:latin typeface="+mn-lt"/>
              </a:rPr>
              <a:t> </a:t>
            </a:r>
            <a:r>
              <a:rPr lang="de-DE" sz="1600" dirty="0" err="1" smtClean="0">
                <a:solidFill>
                  <a:schemeClr val="accent1"/>
                </a:solidFill>
                <a:latin typeface="+mn-lt"/>
              </a:rPr>
              <a:t>your</a:t>
            </a:r>
            <a:r>
              <a:rPr lang="de-DE" sz="1600" dirty="0" smtClean="0">
                <a:solidFill>
                  <a:schemeClr val="accent1"/>
                </a:solidFill>
                <a:latin typeface="+mn-lt"/>
              </a:rPr>
              <a:t> </a:t>
            </a:r>
            <a:r>
              <a:rPr lang="de-DE" sz="1600" dirty="0" err="1" smtClean="0">
                <a:solidFill>
                  <a:schemeClr val="accent1"/>
                </a:solidFill>
                <a:latin typeface="+mn-lt"/>
              </a:rPr>
              <a:t>expectation</a:t>
            </a:r>
            <a:r>
              <a:rPr lang="de-DE" sz="1600" dirty="0" smtClean="0">
                <a:solidFill>
                  <a:schemeClr val="accent1"/>
                </a:solidFill>
                <a:latin typeface="+mn-lt"/>
              </a:rPr>
              <a:t>. </a:t>
            </a:r>
            <a:r>
              <a:rPr lang="de-DE" sz="1600" dirty="0" err="1" smtClean="0">
                <a:solidFill>
                  <a:schemeClr val="accent1"/>
                </a:solidFill>
                <a:latin typeface="+mn-lt"/>
              </a:rPr>
              <a:t>For</a:t>
            </a:r>
            <a:r>
              <a:rPr lang="de-DE" sz="1600" dirty="0" smtClean="0">
                <a:solidFill>
                  <a:schemeClr val="accent1"/>
                </a:solidFill>
                <a:latin typeface="+mn-lt"/>
              </a:rPr>
              <a:t> </a:t>
            </a:r>
            <a:r>
              <a:rPr lang="de-DE" sz="1600" dirty="0" err="1" smtClean="0">
                <a:solidFill>
                  <a:schemeClr val="accent1"/>
                </a:solidFill>
                <a:latin typeface="+mn-lt"/>
              </a:rPr>
              <a:t>any</a:t>
            </a:r>
            <a:r>
              <a:rPr lang="de-DE" sz="1600" dirty="0" smtClean="0">
                <a:solidFill>
                  <a:schemeClr val="accent1"/>
                </a:solidFill>
                <a:latin typeface="+mn-lt"/>
              </a:rPr>
              <a:t> </a:t>
            </a:r>
            <a:r>
              <a:rPr lang="de-DE" sz="1600" dirty="0" err="1" smtClean="0">
                <a:solidFill>
                  <a:schemeClr val="accent1"/>
                </a:solidFill>
                <a:latin typeface="+mn-lt"/>
              </a:rPr>
              <a:t>furter</a:t>
            </a:r>
            <a:r>
              <a:rPr lang="de-DE" sz="1600" dirty="0" smtClean="0">
                <a:solidFill>
                  <a:schemeClr val="accent1"/>
                </a:solidFill>
                <a:latin typeface="+mn-lt"/>
              </a:rPr>
              <a:t> </a:t>
            </a:r>
            <a:r>
              <a:rPr lang="de-DE" sz="1600" dirty="0" err="1" smtClean="0">
                <a:solidFill>
                  <a:schemeClr val="accent1"/>
                </a:solidFill>
                <a:latin typeface="+mn-lt"/>
              </a:rPr>
              <a:t>questions</a:t>
            </a:r>
            <a:r>
              <a:rPr lang="de-DE" sz="1600" dirty="0" smtClean="0">
                <a:solidFill>
                  <a:schemeClr val="accent1"/>
                </a:solidFill>
                <a:latin typeface="+mn-lt"/>
              </a:rPr>
              <a:t> </a:t>
            </a:r>
            <a:r>
              <a:rPr lang="de-DE" sz="1600" dirty="0" err="1" smtClean="0">
                <a:solidFill>
                  <a:schemeClr val="accent1"/>
                </a:solidFill>
                <a:latin typeface="+mn-lt"/>
              </a:rPr>
              <a:t>please</a:t>
            </a:r>
            <a:r>
              <a:rPr lang="de-DE" sz="1600" dirty="0" smtClean="0">
                <a:solidFill>
                  <a:schemeClr val="accent1"/>
                </a:solidFill>
                <a:latin typeface="+mn-lt"/>
              </a:rPr>
              <a:t> </a:t>
            </a:r>
            <a:r>
              <a:rPr lang="de-DE" sz="1600" dirty="0" err="1" smtClean="0">
                <a:solidFill>
                  <a:schemeClr val="accent1"/>
                </a:solidFill>
                <a:latin typeface="+mn-lt"/>
              </a:rPr>
              <a:t>contact</a:t>
            </a:r>
            <a:r>
              <a:rPr lang="de-DE" sz="1600" dirty="0" smtClean="0">
                <a:solidFill>
                  <a:schemeClr val="accent1"/>
                </a:solidFill>
                <a:latin typeface="+mn-lt"/>
              </a:rPr>
              <a:t> </a:t>
            </a:r>
            <a:r>
              <a:rPr lang="de-DE" sz="1600" dirty="0" err="1" smtClean="0">
                <a:solidFill>
                  <a:schemeClr val="accent1"/>
                </a:solidFill>
                <a:latin typeface="+mn-lt"/>
              </a:rPr>
              <a:t>us</a:t>
            </a:r>
            <a:r>
              <a:rPr lang="de-DE" sz="1600" dirty="0" smtClean="0">
                <a:solidFill>
                  <a:schemeClr val="accent1"/>
                </a:solidFill>
                <a:latin typeface="+mn-lt"/>
              </a:rPr>
              <a:t>:</a:t>
            </a:r>
            <a:endParaRPr lang="de-DE" sz="1600" dirty="0">
              <a:solidFill>
                <a:schemeClr val="accent1"/>
              </a:solidFill>
              <a:latin typeface="+mn-lt"/>
            </a:endParaRPr>
          </a:p>
        </p:txBody>
      </p:sp>
      <p:sp>
        <p:nvSpPr>
          <p:cNvPr id="5" name="Rechteck 4"/>
          <p:cNvSpPr/>
          <p:nvPr/>
        </p:nvSpPr>
        <p:spPr>
          <a:xfrm rot="10800000" flipV="1">
            <a:off x="5076056" y="5373216"/>
            <a:ext cx="3096344" cy="461665"/>
          </a:xfrm>
          <a:prstGeom prst="rect">
            <a:avLst/>
          </a:prstGeom>
        </p:spPr>
        <p:txBody>
          <a:bodyPr wrap="square">
            <a:spAutoFit/>
          </a:bodyPr>
          <a:lstStyle/>
          <a:p>
            <a:r>
              <a:rPr lang="de-DE" sz="1200" u="sng" dirty="0" smtClean="0">
                <a:latin typeface="+mn-lt"/>
                <a:hlinkClick r:id="rId2"/>
              </a:rPr>
              <a:t>www.garage-equipment.eu</a:t>
            </a:r>
            <a:endParaRPr lang="de-DE" sz="1200" u="sng" dirty="0" smtClean="0">
              <a:latin typeface="+mn-lt"/>
            </a:endParaRPr>
          </a:p>
          <a:p>
            <a:r>
              <a:rPr lang="de-DE" sz="1200" dirty="0" smtClean="0">
                <a:solidFill>
                  <a:srgbClr val="1F497D"/>
                </a:solidFill>
                <a:ea typeface="Calibri" pitchFamily="34" charset="0"/>
                <a:cs typeface="Arial" pitchFamily="34" charset="0"/>
                <a:hlinkClick r:id="rId3"/>
              </a:rPr>
              <a:t>www.leo-impact-consulting.de</a:t>
            </a:r>
            <a:endParaRPr lang="de-DE" sz="1200" dirty="0">
              <a:latin typeface="+mn-lt"/>
            </a:endParaRPr>
          </a:p>
        </p:txBody>
      </p:sp>
      <p:sp>
        <p:nvSpPr>
          <p:cNvPr id="1027" name="Rectangle 3"/>
          <p:cNvSpPr>
            <a:spLocks noChangeArrowheads="1"/>
          </p:cNvSpPr>
          <p:nvPr/>
        </p:nvSpPr>
        <p:spPr bwMode="auto">
          <a:xfrm>
            <a:off x="5076056" y="3284984"/>
            <a:ext cx="3384376" cy="22929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DE" sz="1400" dirty="0" smtClean="0">
                <a:latin typeface="+mn-lt"/>
              </a:rPr>
              <a:t>Gunter Freiherr von Leoprechting</a:t>
            </a:r>
            <a:endParaRPr lang="de-DE" sz="1400" dirty="0" smtClean="0">
              <a:solidFill>
                <a:srgbClr val="1F497D"/>
              </a:solidFill>
              <a:latin typeface="+mn-lt"/>
              <a:ea typeface="Calibri" pitchFamily="34" charset="0"/>
              <a:cs typeface="Arial" pitchFamily="34" charset="0"/>
              <a:hlinkClick r:id="rId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solidFill>
                  <a:srgbClr val="1F497D"/>
                </a:solidFill>
                <a:effectLst/>
                <a:latin typeface="+mn-lt"/>
                <a:ea typeface="Calibri" pitchFamily="34" charset="0"/>
                <a:cs typeface="Arial" pitchFamily="34" charset="0"/>
              </a:rPr>
              <a:t/>
            </a:r>
            <a:br>
              <a:rPr kumimoji="0" lang="de-DE" sz="1100" b="0" i="0" u="none" strike="noStrike" cap="none" normalizeH="0" baseline="0" dirty="0" smtClean="0">
                <a:ln>
                  <a:noFill/>
                </a:ln>
                <a:solidFill>
                  <a:srgbClr val="1F497D"/>
                </a:solidFill>
                <a:effectLst/>
                <a:latin typeface="+mn-lt"/>
                <a:ea typeface="Calibri" pitchFamily="34" charset="0"/>
                <a:cs typeface="Arial" pitchFamily="34" charset="0"/>
              </a:rPr>
            </a:br>
            <a:r>
              <a:rPr kumimoji="0" lang="de-DE" sz="1100" b="0" i="0" u="none" strike="noStrike" cap="none" normalizeH="0" baseline="0" dirty="0" smtClean="0">
                <a:ln>
                  <a:noFill/>
                </a:ln>
                <a:solidFill>
                  <a:srgbClr val="1F497D"/>
                </a:solidFill>
                <a:effectLst/>
                <a:latin typeface="+mn-lt"/>
                <a:ea typeface="Calibri" pitchFamily="34" charset="0"/>
                <a:cs typeface="Arial" pitchFamily="34" charset="0"/>
              </a:rPr>
              <a:t>LEO-IMPACT CONSULTING GmbH</a:t>
            </a:r>
            <a:br>
              <a:rPr kumimoji="0" lang="de-DE" sz="1100" b="0" i="0" u="none" strike="noStrike" cap="none" normalizeH="0" baseline="0" dirty="0" smtClean="0">
                <a:ln>
                  <a:noFill/>
                </a:ln>
                <a:solidFill>
                  <a:srgbClr val="1F497D"/>
                </a:solidFill>
                <a:effectLst/>
                <a:latin typeface="+mn-lt"/>
                <a:ea typeface="Calibri" pitchFamily="34" charset="0"/>
                <a:cs typeface="Arial" pitchFamily="34" charset="0"/>
              </a:rPr>
            </a:br>
            <a:endParaRPr kumimoji="0" lang="de-DE" sz="1100" b="0" i="0" u="none" strike="noStrike" cap="none" normalizeH="0" baseline="0" dirty="0" smtClean="0">
              <a:ln>
                <a:noFill/>
              </a:ln>
              <a:solidFill>
                <a:srgbClr val="1F497D"/>
              </a:solidFill>
              <a:effectLst/>
              <a:latin typeface="+mn-l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solidFill>
                  <a:srgbClr val="1F497D"/>
                </a:solidFill>
                <a:effectLst/>
                <a:latin typeface="+mn-lt"/>
                <a:ea typeface="Calibri" pitchFamily="34" charset="0"/>
                <a:cs typeface="Arial" pitchFamily="34" charset="0"/>
              </a:rPr>
              <a:t>Am </a:t>
            </a:r>
            <a:r>
              <a:rPr kumimoji="0" lang="de-DE" sz="1100" b="0" i="0" u="none" strike="noStrike" cap="none" normalizeH="0" baseline="0" dirty="0" err="1" smtClean="0">
                <a:ln>
                  <a:noFill/>
                </a:ln>
                <a:solidFill>
                  <a:srgbClr val="1F497D"/>
                </a:solidFill>
                <a:effectLst/>
                <a:latin typeface="+mn-lt"/>
                <a:ea typeface="Calibri" pitchFamily="34" charset="0"/>
                <a:cs typeface="Arial" pitchFamily="34" charset="0"/>
              </a:rPr>
              <a:t>Heidehof</a:t>
            </a:r>
            <a:r>
              <a:rPr kumimoji="0" lang="de-DE" sz="1100" b="0" i="0" u="none" strike="noStrike" cap="none" normalizeH="0" baseline="0" dirty="0" smtClean="0">
                <a:ln>
                  <a:noFill/>
                </a:ln>
                <a:solidFill>
                  <a:srgbClr val="1F497D"/>
                </a:solidFill>
                <a:effectLst/>
                <a:latin typeface="+mn-lt"/>
                <a:ea typeface="Calibri" pitchFamily="34" charset="0"/>
                <a:cs typeface="Arial" pitchFamily="34" charset="0"/>
              </a:rPr>
              <a:t> 33</a:t>
            </a:r>
            <a:br>
              <a:rPr kumimoji="0" lang="de-DE" sz="1100" b="0" i="0" u="none" strike="noStrike" cap="none" normalizeH="0" baseline="0" dirty="0" smtClean="0">
                <a:ln>
                  <a:noFill/>
                </a:ln>
                <a:solidFill>
                  <a:srgbClr val="1F497D"/>
                </a:solidFill>
                <a:effectLst/>
                <a:latin typeface="+mn-lt"/>
                <a:ea typeface="Calibri" pitchFamily="34" charset="0"/>
                <a:cs typeface="Arial" pitchFamily="34" charset="0"/>
              </a:rPr>
            </a:br>
            <a:r>
              <a:rPr kumimoji="0" lang="de-DE" sz="1100" b="0" i="0" u="none" strike="noStrike" cap="none" normalizeH="0" baseline="0" dirty="0" smtClean="0">
                <a:ln>
                  <a:noFill/>
                </a:ln>
                <a:solidFill>
                  <a:srgbClr val="1F497D"/>
                </a:solidFill>
                <a:effectLst/>
                <a:latin typeface="+mn-lt"/>
                <a:ea typeface="Calibri" pitchFamily="34" charset="0"/>
                <a:cs typeface="Arial" pitchFamily="34" charset="0"/>
              </a:rPr>
              <a:t>D-14163 Berlin</a:t>
            </a:r>
            <a:endParaRPr kumimoji="0" lang="de-DE" sz="8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solidFill>
                  <a:srgbClr val="1F497D"/>
                </a:solidFill>
                <a:effectLst/>
                <a:latin typeface="+mn-lt"/>
                <a:ea typeface="Calibri" pitchFamily="34" charset="0"/>
                <a:cs typeface="Arial" pitchFamily="34" charset="0"/>
              </a:rPr>
              <a:t/>
            </a:r>
            <a:br>
              <a:rPr kumimoji="0" lang="de-DE" sz="1100" b="0" i="0" u="none" strike="noStrike" cap="none" normalizeH="0" baseline="0" dirty="0" smtClean="0">
                <a:ln>
                  <a:noFill/>
                </a:ln>
                <a:solidFill>
                  <a:srgbClr val="1F497D"/>
                </a:solidFill>
                <a:effectLst/>
                <a:latin typeface="+mn-lt"/>
                <a:ea typeface="Calibri" pitchFamily="34" charset="0"/>
                <a:cs typeface="Arial" pitchFamily="34" charset="0"/>
              </a:rPr>
            </a:br>
            <a:r>
              <a:rPr kumimoji="0" lang="en-US" sz="1100" b="0" i="0" u="none" strike="noStrike" cap="none" normalizeH="0" baseline="0" dirty="0" smtClean="0">
                <a:ln>
                  <a:noFill/>
                </a:ln>
                <a:solidFill>
                  <a:srgbClr val="1F497D"/>
                </a:solidFill>
                <a:effectLst/>
                <a:latin typeface="+mn-lt"/>
                <a:ea typeface="Calibri" pitchFamily="34" charset="0"/>
                <a:cs typeface="Arial" pitchFamily="34" charset="0"/>
              </a:rPr>
              <a:t>Tel. +49 0)30-80 96 16 09</a:t>
            </a:r>
            <a:br>
              <a:rPr kumimoji="0" lang="en-US" sz="1100" b="0" i="0" u="none" strike="noStrike" cap="none" normalizeH="0" baseline="0" dirty="0" smtClean="0">
                <a:ln>
                  <a:noFill/>
                </a:ln>
                <a:solidFill>
                  <a:srgbClr val="1F497D"/>
                </a:solidFill>
                <a:effectLst/>
                <a:latin typeface="+mn-lt"/>
                <a:ea typeface="Calibri" pitchFamily="34" charset="0"/>
                <a:cs typeface="Arial" pitchFamily="34" charset="0"/>
              </a:rPr>
            </a:br>
            <a:r>
              <a:rPr kumimoji="0" lang="en-US" sz="1100" b="0" i="0" u="none" strike="noStrike" cap="none" normalizeH="0" baseline="0" dirty="0" smtClean="0">
                <a:ln>
                  <a:noFill/>
                </a:ln>
                <a:solidFill>
                  <a:srgbClr val="1F497D"/>
                </a:solidFill>
                <a:effectLst/>
                <a:latin typeface="+mn-lt"/>
                <a:ea typeface="Calibri" pitchFamily="34" charset="0"/>
                <a:cs typeface="Arial" pitchFamily="34" charset="0"/>
              </a:rPr>
              <a:t>Mobile +49 (0)177-547 0 458</a:t>
            </a:r>
            <a:br>
              <a:rPr kumimoji="0" lang="en-US" sz="1100" b="0" i="0" u="none" strike="noStrike" cap="none" normalizeH="0" baseline="0" dirty="0" smtClean="0">
                <a:ln>
                  <a:noFill/>
                </a:ln>
                <a:solidFill>
                  <a:srgbClr val="1F497D"/>
                </a:solidFill>
                <a:effectLst/>
                <a:latin typeface="+mn-lt"/>
                <a:ea typeface="Calibri" pitchFamily="34" charset="0"/>
                <a:cs typeface="Arial" pitchFamily="34" charset="0"/>
              </a:rPr>
            </a:br>
            <a:r>
              <a:rPr kumimoji="0" lang="en-US" sz="1100" b="0" i="0" u="none" strike="noStrike" cap="none" normalizeH="0" baseline="0" dirty="0" smtClean="0">
                <a:ln>
                  <a:noFill/>
                </a:ln>
                <a:solidFill>
                  <a:srgbClr val="1F497D"/>
                </a:solidFill>
                <a:effectLst/>
                <a:latin typeface="+mn-lt"/>
                <a:ea typeface="Calibri" pitchFamily="34" charset="0"/>
                <a:cs typeface="Arial" pitchFamily="34" charset="0"/>
              </a:rPr>
              <a:t>Fax +49 (0)30-80 96 16 10 </a:t>
            </a:r>
          </a:p>
          <a:p>
            <a:pPr lvl="0" eaLnBrk="0" hangingPunct="0"/>
            <a:r>
              <a:rPr lang="en-US" sz="1100" dirty="0" smtClean="0">
                <a:solidFill>
                  <a:srgbClr val="1F497D"/>
                </a:solidFill>
                <a:latin typeface="+mn-lt"/>
                <a:cs typeface="Arial" pitchFamily="34" charset="0"/>
              </a:rPr>
              <a:t>leo@leo-impact-consulting.de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1F497D"/>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dirty="0" smtClean="0">
              <a:ln>
                <a:noFill/>
              </a:ln>
              <a:solidFill>
                <a:schemeClr val="tx1"/>
              </a:solidFill>
              <a:effectLst/>
              <a:latin typeface="+mn-lt"/>
              <a:cs typeface="Arial" pitchFamily="34" charset="0"/>
            </a:endParaRPr>
          </a:p>
        </p:txBody>
      </p:sp>
      <p:pic>
        <p:nvPicPr>
          <p:cNvPr id="7" name="Picture 2" descr="https://encrypted-tbn1.google.com/images?q=tbn:ANd9GcQECbCcs_9LgHSnpbTOwLJXirP6YuMvt37Hcdv7vLH29TiaMlOMjg"/>
          <p:cNvPicPr>
            <a:picLocks noChangeAspect="1" noChangeArrowheads="1"/>
          </p:cNvPicPr>
          <p:nvPr/>
        </p:nvPicPr>
        <p:blipFill>
          <a:blip r:embed="rId4" cstate="print"/>
          <a:srcRect/>
          <a:stretch>
            <a:fillRect/>
          </a:stretch>
        </p:blipFill>
        <p:spPr bwMode="auto">
          <a:xfrm>
            <a:off x="5148064" y="2492896"/>
            <a:ext cx="1827285" cy="432048"/>
          </a:xfrm>
          <a:prstGeom prst="rect">
            <a:avLst/>
          </a:prstGeom>
          <a:noFill/>
        </p:spPr>
      </p:pic>
      <p:pic>
        <p:nvPicPr>
          <p:cNvPr id="1028" name="Bild 1" descr="wolk-ase_RGB1"/>
          <p:cNvPicPr>
            <a:picLocks noChangeAspect="1" noChangeArrowheads="1"/>
          </p:cNvPicPr>
          <p:nvPr/>
        </p:nvPicPr>
        <p:blipFill>
          <a:blip r:embed="rId5" cstate="print"/>
          <a:srcRect/>
          <a:stretch>
            <a:fillRect/>
          </a:stretch>
        </p:blipFill>
        <p:spPr bwMode="auto">
          <a:xfrm>
            <a:off x="1043608" y="2420888"/>
            <a:ext cx="1752600" cy="438150"/>
          </a:xfrm>
          <a:prstGeom prst="rect">
            <a:avLst/>
          </a:prstGeom>
          <a:noFill/>
          <a:ln w="9525">
            <a:noFill/>
            <a:miter lim="800000"/>
            <a:headEnd/>
            <a:tailEnd/>
          </a:ln>
        </p:spPr>
      </p:pic>
      <p:sp>
        <p:nvSpPr>
          <p:cNvPr id="1029" name="Rectangle 5"/>
          <p:cNvSpPr>
            <a:spLocks noChangeArrowheads="1"/>
          </p:cNvSpPr>
          <p:nvPr/>
        </p:nvSpPr>
        <p:spPr bwMode="auto">
          <a:xfrm>
            <a:off x="971600" y="3212976"/>
            <a:ext cx="3672408" cy="32162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mn-lt"/>
                <a:ea typeface="Calibri" pitchFamily="34" charset="0"/>
                <a:cs typeface="Times New Roman" pitchFamily="18" charset="0"/>
              </a:rPr>
              <a:t>Zoran</a:t>
            </a:r>
            <a:r>
              <a:rPr kumimoji="0" lang="de-DE"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de-DE" sz="1400" b="0" i="0" u="none" strike="noStrike" cap="none" normalizeH="0" baseline="0" dirty="0" smtClean="0">
                <a:ln>
                  <a:noFill/>
                </a:ln>
                <a:solidFill>
                  <a:schemeClr val="tx1"/>
                </a:solidFill>
                <a:effectLst/>
                <a:latin typeface="+mn-lt"/>
                <a:ea typeface="Calibri" pitchFamily="34" charset="0"/>
                <a:cs typeface="Times New Roman" pitchFamily="18" charset="0"/>
              </a:rPr>
              <a:t>Nikolic</a:t>
            </a:r>
            <a:endParaRPr kumimoji="0" lang="de-DE" sz="1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1F497D"/>
                </a:solidFill>
                <a:effectLst/>
                <a:latin typeface="+mn-lt"/>
                <a:ea typeface="Calibri" pitchFamily="34" charset="0"/>
                <a:cs typeface="Arial" pitchFamily="34" charset="0"/>
              </a:rPr>
              <a:t/>
            </a:r>
            <a:br>
              <a:rPr kumimoji="0" lang="de-DE" sz="1200" b="0" i="0" u="none" strike="noStrike" cap="none" normalizeH="0" baseline="0" dirty="0" smtClean="0">
                <a:ln>
                  <a:noFill/>
                </a:ln>
                <a:solidFill>
                  <a:srgbClr val="1F497D"/>
                </a:solidFill>
                <a:effectLst/>
                <a:latin typeface="+mn-lt"/>
                <a:ea typeface="Calibri" pitchFamily="34" charset="0"/>
                <a:cs typeface="Arial" pitchFamily="34" charset="0"/>
              </a:rPr>
            </a:br>
            <a:r>
              <a:rPr kumimoji="0" lang="de-DE" sz="1200" b="0" i="0" u="none" strike="noStrike" cap="none" normalizeH="0" baseline="0" dirty="0" err="1" smtClean="0">
                <a:ln>
                  <a:noFill/>
                </a:ln>
                <a:solidFill>
                  <a:srgbClr val="990033"/>
                </a:solidFill>
                <a:effectLst/>
                <a:latin typeface="+mn-lt"/>
                <a:ea typeface="Calibri" pitchFamily="34" charset="0"/>
                <a:cs typeface="Arial" pitchFamily="34" charset="0"/>
              </a:rPr>
              <a:t>wolk</a:t>
            </a:r>
            <a:r>
              <a:rPr kumimoji="0" lang="de-DE" sz="1200" b="0" i="0" u="none" strike="noStrike" cap="none" normalizeH="0" baseline="0" dirty="0" smtClean="0">
                <a:ln>
                  <a:noFill/>
                </a:ln>
                <a:solidFill>
                  <a:srgbClr val="990033"/>
                </a:solidFill>
                <a:effectLst/>
                <a:latin typeface="+mn-lt"/>
                <a:ea typeface="Calibri" pitchFamily="34" charset="0"/>
                <a:cs typeface="Arial" pitchFamily="34" charset="0"/>
              </a:rPr>
              <a:t> after </a:t>
            </a:r>
            <a:r>
              <a:rPr kumimoji="0" lang="de-DE" sz="1200" b="0" i="0" u="none" strike="noStrike" cap="none" normalizeH="0" baseline="0" dirty="0" err="1" smtClean="0">
                <a:ln>
                  <a:noFill/>
                </a:ln>
                <a:solidFill>
                  <a:srgbClr val="990033"/>
                </a:solidFill>
                <a:effectLst/>
                <a:latin typeface="+mn-lt"/>
                <a:ea typeface="Calibri" pitchFamily="34" charset="0"/>
                <a:cs typeface="Arial" pitchFamily="34" charset="0"/>
              </a:rPr>
              <a:t>sales</a:t>
            </a:r>
            <a:r>
              <a:rPr kumimoji="0" lang="de-DE" sz="1200" b="0" i="0" u="none" strike="noStrike" cap="none" normalizeH="0" baseline="0" dirty="0" smtClean="0">
                <a:ln>
                  <a:noFill/>
                </a:ln>
                <a:solidFill>
                  <a:srgbClr val="990033"/>
                </a:solidFill>
                <a:effectLst/>
                <a:latin typeface="+mn-lt"/>
                <a:ea typeface="Calibri" pitchFamily="34" charset="0"/>
                <a:cs typeface="Arial" pitchFamily="34" charset="0"/>
              </a:rPr>
              <a:t> </a:t>
            </a:r>
            <a:r>
              <a:rPr kumimoji="0" lang="de-DE" sz="1200" b="0" i="0" u="none" strike="noStrike" cap="none" normalizeH="0" baseline="0" dirty="0" err="1" smtClean="0">
                <a:ln>
                  <a:noFill/>
                </a:ln>
                <a:solidFill>
                  <a:srgbClr val="990033"/>
                </a:solidFill>
                <a:effectLst/>
                <a:latin typeface="+mn-lt"/>
                <a:ea typeface="Calibri" pitchFamily="34" charset="0"/>
                <a:cs typeface="Arial" pitchFamily="34" charset="0"/>
              </a:rPr>
              <a:t>experts</a:t>
            </a:r>
            <a:r>
              <a:rPr kumimoji="0" lang="de-DE" sz="1200" b="0" i="0" u="none" strike="noStrike" cap="none" normalizeH="0" baseline="0" dirty="0" smtClean="0">
                <a:ln>
                  <a:noFill/>
                </a:ln>
                <a:solidFill>
                  <a:srgbClr val="990033"/>
                </a:solidFill>
                <a:effectLst/>
                <a:latin typeface="+mn-lt"/>
                <a:ea typeface="Calibri" pitchFamily="34" charset="0"/>
                <a:cs typeface="Arial" pitchFamily="34" charset="0"/>
              </a:rPr>
              <a:t> </a:t>
            </a:r>
            <a:r>
              <a:rPr kumimoji="0" lang="de-DE" sz="1200" b="0" i="0" u="none" strike="noStrike" cap="none" normalizeH="0" baseline="0" dirty="0" err="1" smtClean="0">
                <a:ln>
                  <a:noFill/>
                </a:ln>
                <a:solidFill>
                  <a:srgbClr val="990033"/>
                </a:solidFill>
                <a:effectLst/>
                <a:latin typeface="+mn-lt"/>
                <a:ea typeface="Calibri" pitchFamily="34" charset="0"/>
                <a:cs typeface="Arial" pitchFamily="34" charset="0"/>
              </a:rPr>
              <a:t>gmbh</a:t>
            </a:r>
            <a:endParaRPr kumimoji="0" lang="de-DE" sz="1200" b="0" i="0" u="none" strike="noStrike" cap="none" normalizeH="0" baseline="0" dirty="0" smtClean="0">
              <a:ln>
                <a:noFill/>
              </a:ln>
              <a:solidFill>
                <a:srgbClr val="990033"/>
              </a:solidFill>
              <a:effectLst/>
              <a:latin typeface="+mn-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1F497D"/>
                </a:solidFill>
                <a:effectLst/>
                <a:latin typeface="+mn-lt"/>
                <a:ea typeface="Calibri" pitchFamily="34" charset="0"/>
                <a:cs typeface="Arial" pitchFamily="34" charset="0"/>
              </a:rPr>
              <a:t/>
            </a:r>
            <a:br>
              <a:rPr kumimoji="0" lang="de-DE" sz="1200" b="0" i="0" u="none" strike="noStrike" cap="none" normalizeH="0" baseline="0" dirty="0" smtClean="0">
                <a:ln>
                  <a:noFill/>
                </a:ln>
                <a:solidFill>
                  <a:srgbClr val="1F497D"/>
                </a:solidFill>
                <a:effectLst/>
                <a:latin typeface="+mn-lt"/>
                <a:ea typeface="Calibri" pitchFamily="34" charset="0"/>
                <a:cs typeface="Arial" pitchFamily="34" charset="0"/>
              </a:rPr>
            </a:br>
            <a:r>
              <a:rPr kumimoji="0" lang="de-DE" sz="1200" b="0" i="0" u="none" strike="noStrike" cap="none" normalizeH="0" baseline="0" dirty="0" smtClean="0">
                <a:ln>
                  <a:noFill/>
                </a:ln>
                <a:solidFill>
                  <a:schemeClr val="tx1"/>
                </a:solidFill>
                <a:effectLst/>
                <a:latin typeface="+mn-lt"/>
                <a:ea typeface="Calibri" pitchFamily="34" charset="0"/>
                <a:cs typeface="Arial" pitchFamily="34" charset="0"/>
              </a:rPr>
              <a:t>TechnologiePark</a:t>
            </a:r>
            <a:br>
              <a:rPr kumimoji="0" lang="de-DE" sz="1200" b="0" i="0" u="none" strike="noStrike" cap="none" normalizeH="0" baseline="0" dirty="0" smtClean="0">
                <a:ln>
                  <a:noFill/>
                </a:ln>
                <a:solidFill>
                  <a:schemeClr val="tx1"/>
                </a:solidFill>
                <a:effectLst/>
                <a:latin typeface="+mn-lt"/>
                <a:ea typeface="Calibri" pitchFamily="34" charset="0"/>
                <a:cs typeface="Arial" pitchFamily="34" charset="0"/>
              </a:rPr>
            </a:br>
            <a:r>
              <a:rPr kumimoji="0" lang="de-DE" sz="1200" b="0" i="0" u="none" strike="noStrike" cap="none" normalizeH="0" baseline="0" dirty="0" smtClean="0">
                <a:ln>
                  <a:noFill/>
                </a:ln>
                <a:solidFill>
                  <a:schemeClr val="tx1"/>
                </a:solidFill>
                <a:effectLst/>
                <a:latin typeface="+mn-lt"/>
                <a:ea typeface="Calibri" pitchFamily="34" charset="0"/>
                <a:cs typeface="Arial" pitchFamily="34" charset="0"/>
              </a:rPr>
              <a:t>Friedrich-Ebert-</a:t>
            </a:r>
            <a:r>
              <a:rPr kumimoji="0" lang="de-DE" sz="1200" b="0" i="0" u="none" strike="noStrike" cap="none" normalizeH="0" baseline="0" dirty="0" err="1" smtClean="0">
                <a:ln>
                  <a:noFill/>
                </a:ln>
                <a:solidFill>
                  <a:schemeClr val="tx1"/>
                </a:solidFill>
                <a:effectLst/>
                <a:latin typeface="+mn-lt"/>
                <a:ea typeface="Calibri" pitchFamily="34" charset="0"/>
                <a:cs typeface="Arial" pitchFamily="34" charset="0"/>
              </a:rPr>
              <a:t>Strasse</a:t>
            </a:r>
            <a:r>
              <a:rPr kumimoji="0" lang="de-DE" sz="1200" b="0" i="0" u="none" strike="noStrike" cap="none" normalizeH="0" baseline="0" dirty="0" smtClean="0">
                <a:ln>
                  <a:noFill/>
                </a:ln>
                <a:solidFill>
                  <a:schemeClr val="tx1"/>
                </a:solidFill>
                <a:effectLst/>
                <a:latin typeface="+mn-lt"/>
                <a:ea typeface="Calibri" pitchFamily="34" charset="0"/>
                <a:cs typeface="Arial" pitchFamily="34" charset="0"/>
              </a:rPr>
              <a:t/>
            </a:r>
            <a:br>
              <a:rPr kumimoji="0" lang="de-DE" sz="1200" b="0" i="0" u="none" strike="noStrike" cap="none" normalizeH="0" baseline="0" dirty="0" smtClean="0">
                <a:ln>
                  <a:noFill/>
                </a:ln>
                <a:solidFill>
                  <a:schemeClr val="tx1"/>
                </a:solidFill>
                <a:effectLst/>
                <a:latin typeface="+mn-lt"/>
                <a:ea typeface="Calibri" pitchFamily="34" charset="0"/>
                <a:cs typeface="Arial" pitchFamily="34" charset="0"/>
              </a:rPr>
            </a:br>
            <a:r>
              <a:rPr kumimoji="0" lang="de-DE" sz="1200" b="0" i="0" u="none" strike="noStrike" cap="none" normalizeH="0" baseline="0" dirty="0" smtClean="0">
                <a:ln>
                  <a:noFill/>
                </a:ln>
                <a:solidFill>
                  <a:schemeClr val="tx1"/>
                </a:solidFill>
                <a:effectLst/>
                <a:latin typeface="+mn-lt"/>
                <a:ea typeface="Calibri" pitchFamily="34" charset="0"/>
                <a:cs typeface="Arial" pitchFamily="34" charset="0"/>
              </a:rPr>
              <a:t>D 51429 Bergisch Gladbach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Calibri" pitchFamily="34" charset="0"/>
                <a:cs typeface="Arial" pitchFamily="34" charset="0"/>
              </a:rPr>
              <a:t>Tel.: +49 (2204) 8425-36</a:t>
            </a:r>
            <a:br>
              <a:rPr kumimoji="0" lang="en-US" sz="1200" b="0" i="0" u="none" strike="noStrike" cap="none" normalizeH="0" baseline="0" dirty="0" smtClean="0">
                <a:ln>
                  <a:noFill/>
                </a:ln>
                <a:solidFill>
                  <a:schemeClr val="tx1"/>
                </a:solidFill>
                <a:effectLst/>
                <a:latin typeface="+mn-lt"/>
                <a:ea typeface="Calibri" pitchFamily="34" charset="0"/>
                <a:cs typeface="Arial" pitchFamily="34" charset="0"/>
              </a:rPr>
            </a:br>
            <a:r>
              <a:rPr kumimoji="0" lang="en-US" sz="1200" b="0" i="0" u="none" strike="noStrike" cap="none" normalizeH="0" baseline="0" dirty="0" smtClean="0">
                <a:ln>
                  <a:noFill/>
                </a:ln>
                <a:solidFill>
                  <a:schemeClr val="tx1"/>
                </a:solidFill>
                <a:effectLst/>
                <a:latin typeface="+mn-lt"/>
                <a:ea typeface="Calibri" pitchFamily="34" charset="0"/>
                <a:cs typeface="Arial" pitchFamily="34" charset="0"/>
              </a:rPr>
              <a:t>Fax: +49 (2204) 8425-39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Calibri" pitchFamily="34" charset="0"/>
                <a:cs typeface="Arial" pitchFamily="34" charset="0"/>
              </a:rPr>
              <a:t/>
            </a:r>
            <a:br>
              <a:rPr kumimoji="0" lang="en-US" sz="1200" b="0" i="0" u="none" strike="noStrike" cap="none" normalizeH="0" baseline="0" dirty="0" smtClean="0">
                <a:ln>
                  <a:noFill/>
                </a:ln>
                <a:solidFill>
                  <a:schemeClr val="tx1"/>
                </a:solidFill>
                <a:effectLst/>
                <a:latin typeface="+mn-lt"/>
                <a:ea typeface="Calibri" pitchFamily="34" charset="0"/>
                <a:cs typeface="Arial" pitchFamily="34" charset="0"/>
              </a:rPr>
            </a:br>
            <a:r>
              <a:rPr kumimoji="0" lang="en-US" sz="1200" b="0" i="0" u="none" strike="noStrike" cap="none" normalizeH="0" baseline="0" dirty="0" smtClean="0">
                <a:ln>
                  <a:noFill/>
                </a:ln>
                <a:solidFill>
                  <a:srgbClr val="1F497D"/>
                </a:solidFill>
                <a:effectLst/>
                <a:latin typeface="+mn-lt"/>
                <a:ea typeface="Calibri" pitchFamily="34" charset="0"/>
                <a:cs typeface="Arial" pitchFamily="34" charset="0"/>
                <a:hlinkClick r:id="rId6"/>
              </a:rPr>
              <a:t>zoran.nikolic@wolk-aftersales.de</a:t>
            </a:r>
            <a:r>
              <a:rPr kumimoji="0" lang="en-US" sz="1200" b="0" i="0" u="none" strike="noStrike" cap="none" normalizeH="0" baseline="0" dirty="0" smtClean="0">
                <a:ln>
                  <a:noFill/>
                </a:ln>
                <a:solidFill>
                  <a:srgbClr val="1F497D"/>
                </a:solidFill>
                <a:effectLst/>
                <a:latin typeface="+mn-lt"/>
                <a:ea typeface="Calibri" pitchFamily="34" charset="0"/>
                <a:cs typeface="Arial" pitchFamily="34" charset="0"/>
              </a:rPr>
              <a:t/>
            </a:r>
            <a:br>
              <a:rPr kumimoji="0" lang="en-US" sz="1200" b="0" i="0" u="none" strike="noStrike" cap="none" normalizeH="0" baseline="0" dirty="0" smtClean="0">
                <a:ln>
                  <a:noFill/>
                </a:ln>
                <a:solidFill>
                  <a:srgbClr val="1F497D"/>
                </a:solidFill>
                <a:effectLst/>
                <a:latin typeface="+mn-lt"/>
                <a:ea typeface="Calibri" pitchFamily="34" charset="0"/>
                <a:cs typeface="Arial" pitchFamily="34" charset="0"/>
              </a:rPr>
            </a:br>
            <a:r>
              <a:rPr kumimoji="0" lang="en-US" sz="1200" b="0" i="0" u="none" strike="noStrike" cap="none" normalizeH="0" baseline="0" dirty="0" smtClean="0">
                <a:ln>
                  <a:noFill/>
                </a:ln>
                <a:solidFill>
                  <a:srgbClr val="1F497D"/>
                </a:solidFill>
                <a:effectLst/>
                <a:latin typeface="+mn-lt"/>
                <a:ea typeface="Calibri" pitchFamily="34" charset="0"/>
                <a:cs typeface="Arial" pitchFamily="34" charset="0"/>
                <a:hlinkClick r:id="rId7"/>
              </a:rPr>
              <a:t>http://www.wolk-aftersales.de</a:t>
            </a:r>
            <a:r>
              <a:rPr kumimoji="0" lang="en-US" sz="1600" b="0" i="0" u="none" strike="noStrike" cap="none" normalizeH="0" baseline="0" dirty="0" smtClean="0">
                <a:ln>
                  <a:noFill/>
                </a:ln>
                <a:solidFill>
                  <a:srgbClr val="1F497D"/>
                </a:solidFill>
                <a:effectLst/>
                <a:latin typeface="+mn-lt"/>
                <a:ea typeface="Calibri" pitchFamily="34" charset="0"/>
                <a:cs typeface="Times New Roman" pitchFamily="18" charset="0"/>
              </a:rPr>
              <a:t/>
            </a:r>
            <a:br>
              <a:rPr kumimoji="0" lang="en-US" sz="1600" b="0" i="0" u="none" strike="noStrike" cap="none" normalizeH="0" baseline="0" dirty="0" smtClean="0">
                <a:ln>
                  <a:noFill/>
                </a:ln>
                <a:solidFill>
                  <a:srgbClr val="1F497D"/>
                </a:solidFill>
                <a:effectLst/>
                <a:latin typeface="+mn-lt"/>
                <a:ea typeface="Calibri" pitchFamily="34" charset="0"/>
                <a:cs typeface="Times New Roman" pitchFamily="18" charset="0"/>
              </a:rPr>
            </a:br>
            <a:r>
              <a:rPr kumimoji="0" lang="en-US" sz="1600" b="0" i="0" u="none" strike="noStrike" cap="none" normalizeH="0" baseline="0" dirty="0" smtClean="0">
                <a:ln>
                  <a:noFill/>
                </a:ln>
                <a:solidFill>
                  <a:srgbClr val="1F497D"/>
                </a:solidFill>
                <a:effectLst/>
                <a:latin typeface="+mn-lt"/>
                <a:ea typeface="Calibri" pitchFamily="34" charset="0"/>
                <a:cs typeface="Times New Roman" pitchFamily="18" charset="0"/>
              </a:rPr>
              <a:t/>
            </a:r>
            <a:br>
              <a:rPr kumimoji="0" lang="en-US" sz="1600" b="0" i="0" u="none" strike="noStrike" cap="none" normalizeH="0" baseline="0" dirty="0" smtClean="0">
                <a:ln>
                  <a:noFill/>
                </a:ln>
                <a:solidFill>
                  <a:srgbClr val="1F497D"/>
                </a:solidFill>
                <a:effectLst/>
                <a:latin typeface="+mn-lt"/>
                <a:ea typeface="Calibri" pitchFamily="34" charset="0"/>
                <a:cs typeface="Times New Roman" pitchFamily="18" charset="0"/>
              </a:rPr>
            </a:br>
            <a:endParaRPr kumimoji="0" lang="en-US" sz="28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de-DE" dirty="0" smtClean="0"/>
              <a:t>Situation</a:t>
            </a:r>
            <a:endParaRPr lang="de-DE" dirty="0"/>
          </a:p>
        </p:txBody>
      </p:sp>
      <p:sp>
        <p:nvSpPr>
          <p:cNvPr id="4" name="Textfeld 3"/>
          <p:cNvSpPr txBox="1"/>
          <p:nvPr/>
        </p:nvSpPr>
        <p:spPr>
          <a:xfrm>
            <a:off x="539552" y="1844824"/>
            <a:ext cx="8064896" cy="2677656"/>
          </a:xfrm>
          <a:prstGeom prst="rect">
            <a:avLst/>
          </a:prstGeom>
          <a:noFill/>
        </p:spPr>
        <p:txBody>
          <a:bodyPr wrap="square" rtlCol="0">
            <a:spAutoFit/>
          </a:bodyPr>
          <a:lstStyle/>
          <a:p>
            <a:pPr marL="182563" indent="-182563">
              <a:buFont typeface="Arial" pitchFamily="34" charset="0"/>
              <a:buChar char="•"/>
            </a:pPr>
            <a:r>
              <a:rPr lang="en-US" sz="1400" dirty="0" smtClean="0">
                <a:latin typeface="+mn-lt"/>
              </a:rPr>
              <a:t>EGEA as coordination customer</a:t>
            </a:r>
          </a:p>
          <a:p>
            <a:pPr marL="182563" indent="-182563">
              <a:buFont typeface="Arial" pitchFamily="34" charset="0"/>
              <a:buChar char="•"/>
            </a:pPr>
            <a:r>
              <a:rPr lang="en-US" sz="1400" dirty="0" smtClean="0">
                <a:latin typeface="+mn-lt"/>
              </a:rPr>
              <a:t>and national associations as executive customers, at least AICA and ASA as starting customers</a:t>
            </a:r>
          </a:p>
          <a:p>
            <a:r>
              <a:rPr lang="en-US" sz="1400" dirty="0" smtClean="0">
                <a:latin typeface="+mn-lt"/>
              </a:rPr>
              <a:t> </a:t>
            </a:r>
          </a:p>
          <a:p>
            <a:r>
              <a:rPr lang="en-US" sz="1400" dirty="0" smtClean="0">
                <a:latin typeface="+mn-lt"/>
              </a:rPr>
              <a:t>aim the issue of the European Garage Equipment study for 27 EU countries. The customers need this study for two purposes:</a:t>
            </a:r>
          </a:p>
          <a:p>
            <a:endParaRPr lang="en-US" sz="1400" dirty="0" smtClean="0">
              <a:latin typeface="+mn-lt"/>
            </a:endParaRPr>
          </a:p>
          <a:p>
            <a:pPr marL="342900" indent="-342900">
              <a:buFont typeface="+mj-lt"/>
              <a:buAutoNum type="alphaLcParenR"/>
            </a:pPr>
            <a:r>
              <a:rPr lang="en-US" sz="1400" dirty="0" smtClean="0">
                <a:latin typeface="+mn-lt"/>
              </a:rPr>
              <a:t>To get current political data for lobby work with decision makers in EU parliament </a:t>
            </a:r>
          </a:p>
          <a:p>
            <a:pPr marL="342900" indent="-342900">
              <a:buFont typeface="+mj-lt"/>
              <a:buAutoNum type="alphaLcParenR"/>
            </a:pPr>
            <a:r>
              <a:rPr lang="en-US" sz="1400" dirty="0" smtClean="0">
                <a:latin typeface="+mn-lt"/>
              </a:rPr>
              <a:t>To get in depth market analysis for daily business for members and sub members  </a:t>
            </a:r>
            <a:endParaRPr lang="de-DE" sz="1400" dirty="0" smtClean="0">
              <a:latin typeface="+mn-lt"/>
            </a:endParaRPr>
          </a:p>
          <a:p>
            <a:endParaRPr lang="en-US" sz="1400" dirty="0" smtClean="0">
              <a:latin typeface="+mn-lt"/>
            </a:endParaRPr>
          </a:p>
          <a:p>
            <a:r>
              <a:rPr lang="en-US" sz="1400" dirty="0" err="1" smtClean="0">
                <a:latin typeface="+mn-lt"/>
              </a:rPr>
              <a:t>wolk</a:t>
            </a:r>
            <a:r>
              <a:rPr lang="en-US" sz="1400" dirty="0" smtClean="0">
                <a:latin typeface="+mn-lt"/>
              </a:rPr>
              <a:t> after sales experts </a:t>
            </a:r>
            <a:r>
              <a:rPr lang="en-US" sz="1400" dirty="0" err="1" smtClean="0">
                <a:latin typeface="+mn-lt"/>
              </a:rPr>
              <a:t>gmbh</a:t>
            </a:r>
            <a:r>
              <a:rPr lang="en-US" sz="1400" dirty="0" smtClean="0">
                <a:latin typeface="+mn-lt"/>
              </a:rPr>
              <a:t>® and Leo-Impact Consulting GmbH created a powerful consortium to be able to issue the inquired content of the study.</a:t>
            </a:r>
          </a:p>
          <a:p>
            <a:endParaRPr lang="de-DE" sz="14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de-DE" dirty="0" err="1" smtClean="0"/>
              <a:t>About</a:t>
            </a:r>
            <a:r>
              <a:rPr lang="de-DE" dirty="0" smtClean="0"/>
              <a:t> </a:t>
            </a:r>
            <a:r>
              <a:rPr lang="de-DE" dirty="0" err="1" smtClean="0"/>
              <a:t>wolk</a:t>
            </a:r>
            <a:r>
              <a:rPr lang="de-DE" dirty="0" smtClean="0"/>
              <a:t> after </a:t>
            </a:r>
            <a:r>
              <a:rPr lang="de-DE" dirty="0" err="1" smtClean="0"/>
              <a:t>sales</a:t>
            </a:r>
            <a:r>
              <a:rPr lang="de-DE" dirty="0" smtClean="0"/>
              <a:t> </a:t>
            </a:r>
            <a:r>
              <a:rPr lang="de-DE" dirty="0" err="1" smtClean="0"/>
              <a:t>experts</a:t>
            </a:r>
            <a:r>
              <a:rPr lang="de-DE" dirty="0" smtClean="0"/>
              <a:t> </a:t>
            </a:r>
            <a:r>
              <a:rPr lang="de-DE" dirty="0" err="1" smtClean="0"/>
              <a:t>gmbh</a:t>
            </a:r>
            <a:endParaRPr lang="de-DE" dirty="0"/>
          </a:p>
        </p:txBody>
      </p:sp>
      <p:sp>
        <p:nvSpPr>
          <p:cNvPr id="4" name="Textfeld 3"/>
          <p:cNvSpPr txBox="1"/>
          <p:nvPr/>
        </p:nvSpPr>
        <p:spPr>
          <a:xfrm>
            <a:off x="539552" y="1988840"/>
            <a:ext cx="8064896" cy="2893100"/>
          </a:xfrm>
          <a:prstGeom prst="rect">
            <a:avLst/>
          </a:prstGeom>
          <a:noFill/>
        </p:spPr>
        <p:txBody>
          <a:bodyPr wrap="square" rtlCol="0">
            <a:spAutoFit/>
          </a:bodyPr>
          <a:lstStyle/>
          <a:p>
            <a:pPr lvl="0"/>
            <a:r>
              <a:rPr lang="en-US" sz="1400" dirty="0" err="1" smtClean="0">
                <a:latin typeface="+mn-lt"/>
              </a:rPr>
              <a:t>wolk</a:t>
            </a:r>
            <a:r>
              <a:rPr lang="en-US" sz="1400" dirty="0" smtClean="0">
                <a:latin typeface="+mn-lt"/>
              </a:rPr>
              <a:t> after sales experts </a:t>
            </a:r>
            <a:r>
              <a:rPr lang="en-US" sz="1400" dirty="0" err="1" smtClean="0">
                <a:latin typeface="+mn-lt"/>
              </a:rPr>
              <a:t>gmbh</a:t>
            </a:r>
            <a:r>
              <a:rPr lang="en-US" sz="1400" dirty="0" smtClean="0">
                <a:latin typeface="+mn-lt"/>
              </a:rPr>
              <a:t>® (in following </a:t>
            </a:r>
            <a:r>
              <a:rPr lang="en-US" sz="1400" dirty="0" err="1" smtClean="0">
                <a:latin typeface="+mn-lt"/>
              </a:rPr>
              <a:t>wolk</a:t>
            </a:r>
            <a:r>
              <a:rPr lang="en-US" sz="1400" dirty="0" smtClean="0">
                <a:latin typeface="+mn-lt"/>
              </a:rPr>
              <a:t>) is a neutral information and consulting network specializing in the automotive after sales market in Europe and </a:t>
            </a:r>
            <a:r>
              <a:rPr lang="en-US" sz="1400" dirty="0" smtClean="0">
                <a:solidFill>
                  <a:prstClr val="black"/>
                </a:solidFill>
                <a:latin typeface="DIN Next LT Pro"/>
              </a:rPr>
              <a:t>indentified as a leading consulting company in the European aftermarket. </a:t>
            </a:r>
          </a:p>
          <a:p>
            <a:r>
              <a:rPr lang="en-US" sz="1400" dirty="0" smtClean="0">
                <a:latin typeface="+mn-lt"/>
              </a:rPr>
              <a:t> </a:t>
            </a:r>
          </a:p>
          <a:p>
            <a:r>
              <a:rPr lang="en-US" sz="1400" dirty="0" smtClean="0">
                <a:latin typeface="+mn-lt"/>
              </a:rPr>
              <a:t>The core competence extends to the automotive aftermarket sales business for cars, trucks and bikes, focused on the market segments car service, car parts, accessories, tires, glass, chemicals and equipment.</a:t>
            </a:r>
          </a:p>
          <a:p>
            <a:endParaRPr lang="en-US" sz="1400" dirty="0" smtClean="0">
              <a:latin typeface="+mn-lt"/>
            </a:endParaRPr>
          </a:p>
          <a:p>
            <a:r>
              <a:rPr lang="en-US" sz="1400" dirty="0" smtClean="0">
                <a:latin typeface="+mn-lt"/>
              </a:rPr>
              <a:t>In 2009 and 2011/2012 in cooperation with FIGIEFA we published the study about the car aftermarket in Europe for auto components.</a:t>
            </a:r>
          </a:p>
          <a:p>
            <a:endParaRPr lang="en-US" sz="1400" dirty="0" smtClean="0">
              <a:latin typeface="+mn-lt"/>
            </a:endParaRPr>
          </a:p>
          <a:p>
            <a:r>
              <a:rPr lang="en-US" sz="1400" dirty="0" smtClean="0">
                <a:latin typeface="+mn-lt"/>
              </a:rPr>
              <a:t>The basis for our consulting activities build up an unique European automotive aftermarket knowledge database.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de-DE" dirty="0" err="1" smtClean="0"/>
              <a:t>About</a:t>
            </a:r>
            <a:r>
              <a:rPr lang="de-DE" dirty="0" smtClean="0"/>
              <a:t> Leo Impact Consulting</a:t>
            </a:r>
            <a:endParaRPr lang="de-DE" dirty="0"/>
          </a:p>
        </p:txBody>
      </p:sp>
      <p:sp>
        <p:nvSpPr>
          <p:cNvPr id="5" name="Rechteck 4"/>
          <p:cNvSpPr/>
          <p:nvPr/>
        </p:nvSpPr>
        <p:spPr>
          <a:xfrm>
            <a:off x="467544" y="1772816"/>
            <a:ext cx="8136904" cy="3108543"/>
          </a:xfrm>
          <a:prstGeom prst="rect">
            <a:avLst/>
          </a:prstGeom>
        </p:spPr>
        <p:txBody>
          <a:bodyPr wrap="square">
            <a:spAutoFit/>
          </a:bodyPr>
          <a:lstStyle/>
          <a:p>
            <a:r>
              <a:rPr lang="en-US" sz="1400" dirty="0" smtClean="0">
                <a:latin typeface="+mn-lt"/>
              </a:rPr>
              <a:t>Leo-Impact Consulting GmbH is market leader in market research for garage equipment. In 2007, 2009 and 2011 Leo-Impact Consulting GmbH published the European Garage Equipment multi-client study.</a:t>
            </a:r>
          </a:p>
          <a:p>
            <a:endParaRPr lang="en-US" sz="1400" dirty="0" smtClean="0">
              <a:latin typeface="+mn-lt"/>
            </a:endParaRPr>
          </a:p>
          <a:p>
            <a:r>
              <a:rPr lang="en-US" sz="1400" dirty="0" smtClean="0">
                <a:latin typeface="+mn-lt"/>
              </a:rPr>
              <a:t>This study has reached more than 30 active customers standing for more than 50% of the European market of main Garage Equipment products. Additionally, Leo-Impact Consulting researched an Eastern European Flashlight for Garage Equipment.</a:t>
            </a:r>
          </a:p>
          <a:p>
            <a:endParaRPr lang="en-US" sz="1400" dirty="0" smtClean="0">
              <a:latin typeface="+mn-lt"/>
            </a:endParaRPr>
          </a:p>
          <a:p>
            <a:r>
              <a:rPr lang="en-US" sz="1400" dirty="0" smtClean="0">
                <a:latin typeface="+mn-lt"/>
              </a:rPr>
              <a:t>Leo-Impact Consulting is member of ASA (German association of garage equipment manufacturers and importers) and organized a one day conference at </a:t>
            </a:r>
            <a:r>
              <a:rPr lang="en-US" sz="1400" dirty="0" err="1" smtClean="0">
                <a:latin typeface="+mn-lt"/>
              </a:rPr>
              <a:t>Automechanika</a:t>
            </a:r>
            <a:r>
              <a:rPr lang="en-US" sz="1400" dirty="0" smtClean="0">
                <a:latin typeface="+mn-lt"/>
              </a:rPr>
              <a:t> / Frankfurt in 2010. </a:t>
            </a:r>
          </a:p>
          <a:p>
            <a:endParaRPr lang="en-US" sz="1400" dirty="0" smtClean="0">
              <a:latin typeface="+mn-lt"/>
            </a:endParaRPr>
          </a:p>
          <a:p>
            <a:r>
              <a:rPr lang="en-US" sz="1400" dirty="0" smtClean="0">
                <a:latin typeface="+mn-lt"/>
              </a:rPr>
              <a:t>Beside its activities in the garage equipment market, Leo-Impact Consulting GmbH works in several other industries, with its core competencies strategy consulting and corporate finance consulting (mergers &amp; acquisitions, restructuring, financing)</a:t>
            </a:r>
            <a:endParaRPr lang="de-DE" sz="14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de-DE" dirty="0" smtClean="0"/>
              <a:t>Services in </a:t>
            </a:r>
            <a:r>
              <a:rPr lang="de-DE" dirty="0" err="1" smtClean="0"/>
              <a:t>overview</a:t>
            </a:r>
            <a:endParaRPr lang="de-DE" dirty="0"/>
          </a:p>
        </p:txBody>
      </p:sp>
      <p:graphicFrame>
        <p:nvGraphicFramePr>
          <p:cNvPr id="4" name="Tabelle 3"/>
          <p:cNvGraphicFramePr>
            <a:graphicFrameLocks noGrp="1"/>
          </p:cNvGraphicFramePr>
          <p:nvPr/>
        </p:nvGraphicFramePr>
        <p:xfrm>
          <a:off x="467544" y="2132856"/>
          <a:ext cx="7920880" cy="3525566"/>
        </p:xfrm>
        <a:graphic>
          <a:graphicData uri="http://schemas.openxmlformats.org/drawingml/2006/table">
            <a:tbl>
              <a:tblPr>
                <a:tableStyleId>{284E427A-3D55-4303-BF80-6455036E1DE7}</a:tableStyleId>
              </a:tblPr>
              <a:tblGrid>
                <a:gridCol w="1245163"/>
                <a:gridCol w="6675717"/>
              </a:tblGrid>
              <a:tr h="388666">
                <a:tc>
                  <a:txBody>
                    <a:bodyPr/>
                    <a:lstStyle/>
                    <a:p>
                      <a:pPr algn="l">
                        <a:lnSpc>
                          <a:spcPct val="115000"/>
                        </a:lnSpc>
                        <a:spcBef>
                          <a:spcPts val="1000"/>
                        </a:spcBef>
                        <a:spcAft>
                          <a:spcPts val="0"/>
                        </a:spcAft>
                      </a:pPr>
                      <a:r>
                        <a:rPr lang="en-US" sz="1000" dirty="0"/>
                        <a:t>1.</a:t>
                      </a:r>
                      <a:endParaRPr lang="de-DE" sz="1100" dirty="0">
                        <a:latin typeface="DIN Next LT Pro"/>
                        <a:ea typeface="Times New Roman"/>
                        <a:cs typeface="Times New Roman"/>
                      </a:endParaRPr>
                    </a:p>
                  </a:txBody>
                  <a:tcPr marL="64159" marR="64159" marT="0" marB="0" anchor="ctr"/>
                </a:tc>
                <a:tc>
                  <a:txBody>
                    <a:bodyPr/>
                    <a:lstStyle/>
                    <a:p>
                      <a:pPr algn="l">
                        <a:lnSpc>
                          <a:spcPct val="115000"/>
                        </a:lnSpc>
                        <a:spcBef>
                          <a:spcPts val="1000"/>
                        </a:spcBef>
                        <a:spcAft>
                          <a:spcPts val="0"/>
                        </a:spcAft>
                      </a:pPr>
                      <a:r>
                        <a:rPr lang="en-US" sz="1000" dirty="0" smtClean="0"/>
                        <a:t>Aftermarket structure data</a:t>
                      </a:r>
                      <a:endParaRPr lang="de-DE" sz="1100" dirty="0">
                        <a:latin typeface="DIN Next LT Pro"/>
                        <a:ea typeface="Times New Roman"/>
                        <a:cs typeface="Times New Roman"/>
                      </a:endParaRPr>
                    </a:p>
                  </a:txBody>
                  <a:tcPr marL="64159" marR="64159" marT="0" marB="0" anchor="ctr"/>
                </a:tc>
              </a:tr>
              <a:tr h="799971">
                <a:tc>
                  <a:txBody>
                    <a:bodyPr/>
                    <a:lstStyle/>
                    <a:p>
                      <a:pPr algn="l">
                        <a:lnSpc>
                          <a:spcPct val="115000"/>
                        </a:lnSpc>
                        <a:spcBef>
                          <a:spcPts val="1000"/>
                        </a:spcBef>
                        <a:spcAft>
                          <a:spcPts val="0"/>
                        </a:spcAft>
                      </a:pPr>
                      <a:r>
                        <a:rPr lang="en-US" sz="1000"/>
                        <a:t>1.1</a:t>
                      </a:r>
                      <a:endParaRPr lang="de-DE" sz="1100">
                        <a:latin typeface="DIN Next LT Pro"/>
                        <a:ea typeface="Times New Roman"/>
                        <a:cs typeface="Times New Roman"/>
                      </a:endParaRPr>
                    </a:p>
                  </a:txBody>
                  <a:tcPr marL="64159" marR="64159" marT="0" marB="0" anchor="ctr"/>
                </a:tc>
                <a:tc>
                  <a:txBody>
                    <a:bodyPr/>
                    <a:lstStyle/>
                    <a:p>
                      <a:pPr algn="l">
                        <a:lnSpc>
                          <a:spcPct val="115000"/>
                        </a:lnSpc>
                        <a:spcBef>
                          <a:spcPts val="1000"/>
                        </a:spcBef>
                        <a:spcAft>
                          <a:spcPts val="0"/>
                        </a:spcAft>
                      </a:pPr>
                      <a:r>
                        <a:rPr lang="en-US" sz="1000" dirty="0"/>
                        <a:t>Vehicles</a:t>
                      </a:r>
                      <a:endParaRPr lang="de-DE" sz="1100" dirty="0"/>
                    </a:p>
                    <a:p>
                      <a:pPr marL="342900" lvl="0" indent="-342900" algn="l">
                        <a:lnSpc>
                          <a:spcPct val="115000"/>
                        </a:lnSpc>
                        <a:spcBef>
                          <a:spcPts val="1000"/>
                        </a:spcBef>
                        <a:spcAft>
                          <a:spcPts val="0"/>
                        </a:spcAft>
                        <a:buFont typeface="Symbol"/>
                        <a:buChar char=""/>
                      </a:pPr>
                      <a:r>
                        <a:rPr lang="en-US" sz="1000" dirty="0"/>
                        <a:t>Total number of registered motorcycles and no. of yearly registrations</a:t>
                      </a:r>
                      <a:endParaRPr lang="de-DE" sz="1100" dirty="0"/>
                    </a:p>
                    <a:p>
                      <a:pPr marL="342900" lvl="0" indent="-342900" algn="l">
                        <a:lnSpc>
                          <a:spcPct val="115000"/>
                        </a:lnSpc>
                        <a:spcAft>
                          <a:spcPts val="0"/>
                        </a:spcAft>
                        <a:buFont typeface="Symbol"/>
                        <a:buChar char=""/>
                      </a:pPr>
                      <a:r>
                        <a:rPr lang="en-US" sz="1000" dirty="0"/>
                        <a:t>Total number of registered cars and LCV and no. of yearly registrations</a:t>
                      </a:r>
                      <a:endParaRPr lang="de-DE" sz="1100" dirty="0"/>
                    </a:p>
                    <a:p>
                      <a:pPr marL="342900" lvl="0" indent="-342900" algn="l">
                        <a:lnSpc>
                          <a:spcPct val="115000"/>
                        </a:lnSpc>
                        <a:spcAft>
                          <a:spcPts val="0"/>
                        </a:spcAft>
                        <a:buFont typeface="Symbol"/>
                        <a:buChar char=""/>
                      </a:pPr>
                      <a:r>
                        <a:rPr lang="en-US" sz="1000" dirty="0"/>
                        <a:t>Number of registered HDV and no. of yearly </a:t>
                      </a:r>
                      <a:r>
                        <a:rPr lang="en-US" sz="1000" dirty="0" smtClean="0"/>
                        <a:t>registrations</a:t>
                      </a:r>
                      <a:endParaRPr lang="de-DE" sz="1100" dirty="0">
                        <a:latin typeface="DIN Next LT Pro"/>
                        <a:ea typeface="Times New Roman"/>
                        <a:cs typeface="Times New Roman"/>
                      </a:endParaRPr>
                    </a:p>
                  </a:txBody>
                  <a:tcPr marL="64159" marR="64159" marT="0" marB="0" anchor="ctr"/>
                </a:tc>
              </a:tr>
              <a:tr h="969290">
                <a:tc>
                  <a:txBody>
                    <a:bodyPr/>
                    <a:lstStyle/>
                    <a:p>
                      <a:pPr algn="l">
                        <a:lnSpc>
                          <a:spcPct val="115000"/>
                        </a:lnSpc>
                        <a:spcBef>
                          <a:spcPts val="1000"/>
                        </a:spcBef>
                        <a:spcAft>
                          <a:spcPts val="0"/>
                        </a:spcAft>
                      </a:pPr>
                      <a:r>
                        <a:rPr lang="en-US" sz="1000"/>
                        <a:t>1.2</a:t>
                      </a:r>
                      <a:endParaRPr lang="de-DE" sz="1100">
                        <a:latin typeface="DIN Next LT Pro"/>
                        <a:ea typeface="Times New Roman"/>
                        <a:cs typeface="Times New Roman"/>
                      </a:endParaRPr>
                    </a:p>
                  </a:txBody>
                  <a:tcPr marL="64159" marR="64159" marT="0" marB="0" anchor="ctr"/>
                </a:tc>
                <a:tc>
                  <a:txBody>
                    <a:bodyPr/>
                    <a:lstStyle/>
                    <a:p>
                      <a:pPr algn="l">
                        <a:lnSpc>
                          <a:spcPct val="115000"/>
                        </a:lnSpc>
                        <a:spcBef>
                          <a:spcPts val="1000"/>
                        </a:spcBef>
                        <a:spcAft>
                          <a:spcPts val="0"/>
                        </a:spcAft>
                      </a:pPr>
                      <a:r>
                        <a:rPr lang="en-US" sz="1000" dirty="0"/>
                        <a:t>Repair business:</a:t>
                      </a:r>
                      <a:endParaRPr lang="de-DE" sz="1100" dirty="0"/>
                    </a:p>
                    <a:p>
                      <a:pPr marL="342900" lvl="0" indent="-342900" algn="l">
                        <a:lnSpc>
                          <a:spcPct val="115000"/>
                        </a:lnSpc>
                        <a:spcBef>
                          <a:spcPts val="1000"/>
                        </a:spcBef>
                        <a:spcAft>
                          <a:spcPts val="0"/>
                        </a:spcAft>
                        <a:buFont typeface="Symbol"/>
                        <a:buChar char=""/>
                      </a:pPr>
                      <a:r>
                        <a:rPr lang="en-US" sz="1000" dirty="0"/>
                        <a:t>Number of independent repairers and average sales turnover</a:t>
                      </a:r>
                      <a:endParaRPr lang="de-DE" sz="1100" dirty="0"/>
                    </a:p>
                    <a:p>
                      <a:pPr marL="342900" lvl="0" indent="-342900" algn="l">
                        <a:lnSpc>
                          <a:spcPct val="115000"/>
                        </a:lnSpc>
                        <a:spcAft>
                          <a:spcPts val="0"/>
                        </a:spcAft>
                        <a:buFont typeface="Symbol"/>
                        <a:buChar char=""/>
                      </a:pPr>
                      <a:r>
                        <a:rPr lang="en-US" sz="1000" dirty="0"/>
                        <a:t>Number of authorized repairers and average sales turnover</a:t>
                      </a:r>
                      <a:endParaRPr lang="de-DE" sz="1100" dirty="0"/>
                    </a:p>
                    <a:p>
                      <a:pPr marL="342900" lvl="0" indent="-342900" algn="l">
                        <a:lnSpc>
                          <a:spcPct val="115000"/>
                        </a:lnSpc>
                        <a:spcAft>
                          <a:spcPts val="0"/>
                        </a:spcAft>
                        <a:buFont typeface="Symbol"/>
                        <a:buChar char=""/>
                      </a:pPr>
                      <a:r>
                        <a:rPr lang="en-US" sz="1000" dirty="0"/>
                        <a:t>Sales of spare parts (by the volume)</a:t>
                      </a:r>
                      <a:endParaRPr lang="de-DE" sz="1100" dirty="0"/>
                    </a:p>
                    <a:p>
                      <a:pPr marL="342900" lvl="0" indent="-342900" algn="l">
                        <a:lnSpc>
                          <a:spcPct val="115000"/>
                        </a:lnSpc>
                        <a:spcAft>
                          <a:spcPts val="0"/>
                        </a:spcAft>
                        <a:buFont typeface="Symbol"/>
                        <a:buChar char=""/>
                      </a:pPr>
                      <a:r>
                        <a:rPr lang="en-US" sz="1000" dirty="0"/>
                        <a:t>Sales of repair services (by the volume)</a:t>
                      </a:r>
                      <a:endParaRPr lang="de-DE" sz="1100" dirty="0">
                        <a:latin typeface="DIN Next LT Pro"/>
                        <a:ea typeface="Times New Roman"/>
                        <a:cs typeface="Times New Roman"/>
                      </a:endParaRPr>
                    </a:p>
                  </a:txBody>
                  <a:tcPr marL="64159" marR="64159" marT="0" marB="0" anchor="ctr"/>
                </a:tc>
              </a:tr>
              <a:tr h="799971">
                <a:tc>
                  <a:txBody>
                    <a:bodyPr/>
                    <a:lstStyle/>
                    <a:p>
                      <a:pPr algn="l">
                        <a:lnSpc>
                          <a:spcPct val="115000"/>
                        </a:lnSpc>
                        <a:spcBef>
                          <a:spcPts val="1000"/>
                        </a:spcBef>
                        <a:spcAft>
                          <a:spcPts val="0"/>
                        </a:spcAft>
                      </a:pPr>
                      <a:r>
                        <a:rPr lang="en-US" sz="1000"/>
                        <a:t>1.3</a:t>
                      </a:r>
                      <a:endParaRPr lang="de-DE" sz="1100">
                        <a:latin typeface="DIN Next LT Pro"/>
                        <a:ea typeface="Times New Roman"/>
                        <a:cs typeface="Times New Roman"/>
                      </a:endParaRPr>
                    </a:p>
                  </a:txBody>
                  <a:tcPr marL="64159" marR="64159" marT="0" marB="0" anchor="ctr"/>
                </a:tc>
                <a:tc>
                  <a:txBody>
                    <a:bodyPr/>
                    <a:lstStyle/>
                    <a:p>
                      <a:pPr algn="l">
                        <a:lnSpc>
                          <a:spcPct val="115000"/>
                        </a:lnSpc>
                        <a:spcBef>
                          <a:spcPts val="1000"/>
                        </a:spcBef>
                        <a:spcAft>
                          <a:spcPts val="0"/>
                        </a:spcAft>
                      </a:pPr>
                      <a:r>
                        <a:rPr lang="en-US" sz="1000" dirty="0"/>
                        <a:t>Inspection </a:t>
                      </a:r>
                      <a:r>
                        <a:rPr lang="en-US" sz="1000" dirty="0" err="1"/>
                        <a:t>centres</a:t>
                      </a:r>
                      <a:r>
                        <a:rPr lang="en-US" sz="1000" dirty="0"/>
                        <a:t>:</a:t>
                      </a:r>
                      <a:endParaRPr lang="de-DE" sz="1100" dirty="0"/>
                    </a:p>
                    <a:p>
                      <a:pPr marL="342900" lvl="0" indent="-342900" algn="l">
                        <a:lnSpc>
                          <a:spcPct val="115000"/>
                        </a:lnSpc>
                        <a:spcBef>
                          <a:spcPts val="1000"/>
                        </a:spcBef>
                        <a:spcAft>
                          <a:spcPts val="0"/>
                        </a:spcAft>
                        <a:buFont typeface="Symbol"/>
                        <a:buChar char=""/>
                      </a:pPr>
                      <a:r>
                        <a:rPr lang="en-US" sz="1000" dirty="0"/>
                        <a:t>No. of licensed  motorcycle </a:t>
                      </a:r>
                      <a:r>
                        <a:rPr lang="en-US" sz="1000" dirty="0" err="1"/>
                        <a:t>ic’s</a:t>
                      </a:r>
                      <a:r>
                        <a:rPr lang="en-US" sz="1000" dirty="0"/>
                        <a:t> and sales turnover</a:t>
                      </a:r>
                      <a:endParaRPr lang="de-DE" sz="1100" dirty="0"/>
                    </a:p>
                    <a:p>
                      <a:pPr marL="342900" lvl="0" indent="-342900" algn="l">
                        <a:lnSpc>
                          <a:spcPct val="115000"/>
                        </a:lnSpc>
                        <a:spcAft>
                          <a:spcPts val="0"/>
                        </a:spcAft>
                        <a:buFont typeface="Symbol"/>
                        <a:buChar char=""/>
                      </a:pPr>
                      <a:r>
                        <a:rPr lang="en-US" sz="1000" dirty="0"/>
                        <a:t>No. of licensed car and LCV (&lt;3.5 t) </a:t>
                      </a:r>
                      <a:r>
                        <a:rPr lang="en-US" sz="1000" dirty="0" err="1"/>
                        <a:t>ic’s</a:t>
                      </a:r>
                      <a:r>
                        <a:rPr lang="en-US" sz="1000" dirty="0"/>
                        <a:t> and sales turnover</a:t>
                      </a:r>
                      <a:endParaRPr lang="de-DE" sz="1100" dirty="0"/>
                    </a:p>
                    <a:p>
                      <a:pPr marL="342900" lvl="0" indent="-342900" algn="l">
                        <a:lnSpc>
                          <a:spcPct val="115000"/>
                        </a:lnSpc>
                        <a:spcAft>
                          <a:spcPts val="0"/>
                        </a:spcAft>
                        <a:buFont typeface="Symbol"/>
                        <a:buChar char=""/>
                      </a:pPr>
                      <a:r>
                        <a:rPr lang="en-US" sz="1000" dirty="0"/>
                        <a:t>No. of licensed truck (&gt; 3.5 t) </a:t>
                      </a:r>
                      <a:r>
                        <a:rPr lang="en-US" sz="1000" dirty="0" err="1"/>
                        <a:t>ic’s</a:t>
                      </a:r>
                      <a:r>
                        <a:rPr lang="en-US" sz="1000" dirty="0"/>
                        <a:t> and sales turnover</a:t>
                      </a:r>
                      <a:endParaRPr lang="de-DE" sz="1100" dirty="0">
                        <a:latin typeface="DIN Next LT Pro"/>
                        <a:ea typeface="Times New Roman"/>
                        <a:cs typeface="Times New Roman"/>
                      </a:endParaRPr>
                    </a:p>
                  </a:txBody>
                  <a:tcPr marL="64159" marR="64159" marT="0" marB="0" anchor="ctr"/>
                </a:tc>
              </a:tr>
              <a:tr h="461333">
                <a:tc>
                  <a:txBody>
                    <a:bodyPr/>
                    <a:lstStyle/>
                    <a:p>
                      <a:pPr algn="l">
                        <a:lnSpc>
                          <a:spcPct val="115000"/>
                        </a:lnSpc>
                        <a:spcBef>
                          <a:spcPts val="1000"/>
                        </a:spcBef>
                        <a:spcAft>
                          <a:spcPts val="0"/>
                        </a:spcAft>
                      </a:pPr>
                      <a:r>
                        <a:rPr lang="en-US" sz="1000"/>
                        <a:t>1.4</a:t>
                      </a:r>
                      <a:endParaRPr lang="de-DE" sz="1100">
                        <a:latin typeface="DIN Next LT Pro"/>
                        <a:ea typeface="Times New Roman"/>
                        <a:cs typeface="Times New Roman"/>
                      </a:endParaRPr>
                    </a:p>
                  </a:txBody>
                  <a:tcPr marL="64159" marR="64159" marT="0" marB="0" anchor="ctr"/>
                </a:tc>
                <a:tc>
                  <a:txBody>
                    <a:bodyPr/>
                    <a:lstStyle/>
                    <a:p>
                      <a:pPr algn="l">
                        <a:lnSpc>
                          <a:spcPct val="115000"/>
                        </a:lnSpc>
                        <a:spcBef>
                          <a:spcPts val="1000"/>
                        </a:spcBef>
                        <a:spcAft>
                          <a:spcPts val="0"/>
                        </a:spcAft>
                      </a:pPr>
                      <a:r>
                        <a:rPr lang="en-US" sz="1000" dirty="0"/>
                        <a:t>Trade shows</a:t>
                      </a:r>
                      <a:endParaRPr lang="de-DE" sz="1100" dirty="0"/>
                    </a:p>
                    <a:p>
                      <a:pPr marL="342900" lvl="0" indent="-342900" algn="l">
                        <a:lnSpc>
                          <a:spcPct val="115000"/>
                        </a:lnSpc>
                        <a:spcBef>
                          <a:spcPts val="1000"/>
                        </a:spcBef>
                        <a:spcAft>
                          <a:spcPts val="0"/>
                        </a:spcAft>
                        <a:buFont typeface="Symbol"/>
                        <a:buChar char=""/>
                      </a:pPr>
                      <a:r>
                        <a:rPr lang="en-US" sz="1000" dirty="0"/>
                        <a:t>List of garage equipment trade shows with number of exhibitors and number of visitors</a:t>
                      </a:r>
                      <a:endParaRPr lang="de-DE" sz="1100" dirty="0">
                        <a:latin typeface="DIN Next LT Pro"/>
                        <a:ea typeface="Times New Roman"/>
                        <a:cs typeface="Times New Roman"/>
                      </a:endParaRPr>
                    </a:p>
                  </a:txBody>
                  <a:tcPr marL="64159" marR="64159" marT="0" marB="0" anchor="ctr"/>
                </a:tc>
              </a:tr>
            </a:tbl>
          </a:graphicData>
        </a:graphic>
      </p:graphicFrame>
      <p:sp>
        <p:nvSpPr>
          <p:cNvPr id="6" name="Rechteck 5"/>
          <p:cNvSpPr/>
          <p:nvPr/>
        </p:nvSpPr>
        <p:spPr>
          <a:xfrm>
            <a:off x="539552" y="1700808"/>
            <a:ext cx="8136904" cy="369332"/>
          </a:xfrm>
          <a:prstGeom prst="rect">
            <a:avLst/>
          </a:prstGeom>
        </p:spPr>
        <p:txBody>
          <a:bodyPr wrap="square">
            <a:spAutoFit/>
          </a:bodyPr>
          <a:lstStyle/>
          <a:p>
            <a:r>
              <a:rPr lang="en-US" dirty="0" smtClean="0">
                <a:latin typeface="+mn-lt"/>
              </a:rPr>
              <a:t>1. The aftermarket structure data</a:t>
            </a:r>
            <a:endParaRPr lang="de-DE"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Services in </a:t>
            </a:r>
            <a:r>
              <a:rPr lang="de-DE" dirty="0" err="1" smtClean="0"/>
              <a:t>overview</a:t>
            </a:r>
            <a:endParaRPr lang="de-DE" dirty="0"/>
          </a:p>
        </p:txBody>
      </p:sp>
      <p:graphicFrame>
        <p:nvGraphicFramePr>
          <p:cNvPr id="3" name="Tabelle 2"/>
          <p:cNvGraphicFramePr>
            <a:graphicFrameLocks noGrp="1"/>
          </p:cNvGraphicFramePr>
          <p:nvPr/>
        </p:nvGraphicFramePr>
        <p:xfrm>
          <a:off x="539552" y="2348880"/>
          <a:ext cx="7920880" cy="2922528"/>
        </p:xfrm>
        <a:graphic>
          <a:graphicData uri="http://schemas.openxmlformats.org/drawingml/2006/table">
            <a:tbl>
              <a:tblPr>
                <a:tableStyleId>{284E427A-3D55-4303-BF80-6455036E1DE7}</a:tableStyleId>
              </a:tblPr>
              <a:tblGrid>
                <a:gridCol w="1245163"/>
                <a:gridCol w="6675717"/>
              </a:tblGrid>
              <a:tr h="542007">
                <a:tc>
                  <a:txBody>
                    <a:bodyPr/>
                    <a:lstStyle/>
                    <a:p>
                      <a:pPr algn="ctr">
                        <a:lnSpc>
                          <a:spcPct val="115000"/>
                        </a:lnSpc>
                        <a:spcBef>
                          <a:spcPts val="1000"/>
                        </a:spcBef>
                        <a:spcAft>
                          <a:spcPts val="0"/>
                        </a:spcAft>
                      </a:pPr>
                      <a:r>
                        <a:rPr lang="de-DE" sz="1000" dirty="0" smtClean="0">
                          <a:latin typeface="DIN Next LT Pro"/>
                          <a:ea typeface="Times New Roman"/>
                          <a:cs typeface="Times New Roman"/>
                        </a:rPr>
                        <a:t>2.</a:t>
                      </a:r>
                      <a:endParaRPr lang="de-DE" sz="1000" dirty="0">
                        <a:latin typeface="DIN Next LT Pro"/>
                        <a:ea typeface="Times New Roman"/>
                        <a:cs typeface="Times New Roman"/>
                      </a:endParaRPr>
                    </a:p>
                  </a:txBody>
                  <a:tcPr marL="64159" marR="64159" marT="0" marB="0" anchor="ctr"/>
                </a:tc>
                <a:tc>
                  <a:txBody>
                    <a:bodyPr/>
                    <a:lstStyle/>
                    <a:p>
                      <a:pPr marL="182563" marR="0" lvl="1" indent="-182563"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dirty="0" smtClean="0">
                          <a:latin typeface="+mn-lt"/>
                        </a:rPr>
                        <a:t>GARAGE EQUIPMENT PRODUCTION/SALES DATA</a:t>
                      </a:r>
                      <a:endParaRPr lang="de-DE" sz="1000" dirty="0" smtClean="0">
                        <a:latin typeface="+mn-lt"/>
                      </a:endParaRPr>
                    </a:p>
                  </a:txBody>
                  <a:tcPr marL="64159" marR="64159" marT="0" marB="0" anchor="ctr"/>
                </a:tc>
              </a:tr>
              <a:tr h="542007">
                <a:tc>
                  <a:txBody>
                    <a:bodyPr/>
                    <a:lstStyle/>
                    <a:p>
                      <a:pPr algn="ctr">
                        <a:lnSpc>
                          <a:spcPct val="115000"/>
                        </a:lnSpc>
                        <a:spcBef>
                          <a:spcPts val="1000"/>
                        </a:spcBef>
                        <a:spcAft>
                          <a:spcPts val="0"/>
                        </a:spcAft>
                      </a:pPr>
                      <a:endParaRPr lang="de-DE" sz="1000" dirty="0">
                        <a:latin typeface="DIN Next LT Pro"/>
                        <a:ea typeface="Times New Roman"/>
                        <a:cs typeface="Times New Roman"/>
                      </a:endParaRPr>
                    </a:p>
                  </a:txBody>
                  <a:tcPr marL="64159" marR="64159" marT="0" marB="0" anchor="ctr"/>
                </a:tc>
                <a:tc>
                  <a:txBody>
                    <a:bodyPr/>
                    <a:lstStyle/>
                    <a:p>
                      <a:pPr marL="182563" marR="0" lvl="1" indent="-182563" algn="l" defTabSz="914400" rtl="0" eaLnBrk="1" fontAlgn="auto" latinLnBrk="0" hangingPunct="1">
                        <a:lnSpc>
                          <a:spcPct val="100000"/>
                        </a:lnSpc>
                        <a:spcBef>
                          <a:spcPts val="0"/>
                        </a:spcBef>
                        <a:spcAft>
                          <a:spcPts val="0"/>
                        </a:spcAft>
                        <a:buClrTx/>
                        <a:buSzTx/>
                        <a:buFont typeface="Arial" pitchFamily="34" charset="0"/>
                        <a:buNone/>
                        <a:tabLst/>
                        <a:defRPr/>
                      </a:pPr>
                      <a:r>
                        <a:rPr lang="de-DE" sz="1000" baseline="0" dirty="0" smtClean="0"/>
                        <a:t>12  </a:t>
                      </a:r>
                      <a:r>
                        <a:rPr lang="de-DE" sz="1000" baseline="0" dirty="0" err="1" smtClean="0"/>
                        <a:t>product</a:t>
                      </a:r>
                      <a:r>
                        <a:rPr lang="de-DE" sz="1000" baseline="0" dirty="0" smtClean="0"/>
                        <a:t> </a:t>
                      </a:r>
                      <a:r>
                        <a:rPr lang="de-DE" sz="1000" baseline="0" dirty="0" err="1" smtClean="0"/>
                        <a:t>categories</a:t>
                      </a:r>
                      <a:r>
                        <a:rPr lang="de-DE" sz="1000" baseline="0" dirty="0" smtClean="0"/>
                        <a:t> , </a:t>
                      </a:r>
                      <a:r>
                        <a:rPr lang="de-DE" sz="1000" baseline="0" dirty="0" err="1" smtClean="0"/>
                        <a:t>similar</a:t>
                      </a:r>
                      <a:r>
                        <a:rPr lang="de-DE" sz="1000" baseline="0" dirty="0" smtClean="0"/>
                        <a:t> </a:t>
                      </a:r>
                      <a:r>
                        <a:rPr lang="de-DE" sz="1000" baseline="0" dirty="0" err="1" smtClean="0"/>
                        <a:t>to</a:t>
                      </a:r>
                      <a:r>
                        <a:rPr lang="de-DE" sz="1000" baseline="0" dirty="0" smtClean="0"/>
                        <a:t> ASA-</a:t>
                      </a:r>
                      <a:r>
                        <a:rPr lang="de-DE" sz="1000" baseline="0" dirty="0" err="1" smtClean="0"/>
                        <a:t>categories</a:t>
                      </a:r>
                      <a:r>
                        <a:rPr lang="de-DE" sz="1000" baseline="0" dirty="0" smtClean="0"/>
                        <a:t>, but </a:t>
                      </a:r>
                      <a:r>
                        <a:rPr lang="de-DE" sz="1000" baseline="0" dirty="0" err="1" smtClean="0"/>
                        <a:t>developed</a:t>
                      </a:r>
                      <a:r>
                        <a:rPr lang="de-DE" sz="1000" baseline="0" dirty="0" smtClean="0"/>
                        <a:t> </a:t>
                      </a:r>
                      <a:r>
                        <a:rPr lang="de-DE" sz="1000" baseline="0" dirty="0" err="1" smtClean="0"/>
                        <a:t>to</a:t>
                      </a:r>
                      <a:r>
                        <a:rPr lang="de-DE" sz="1000" baseline="0" dirty="0" smtClean="0"/>
                        <a:t> </a:t>
                      </a:r>
                      <a:r>
                        <a:rPr lang="de-DE" sz="1000" baseline="0" dirty="0" err="1" smtClean="0"/>
                        <a:t>more</a:t>
                      </a:r>
                      <a:r>
                        <a:rPr lang="de-DE" sz="1000" baseline="0" dirty="0" smtClean="0"/>
                        <a:t> </a:t>
                      </a:r>
                      <a:r>
                        <a:rPr lang="de-DE" sz="1000" baseline="0" dirty="0" err="1" smtClean="0"/>
                        <a:t>current</a:t>
                      </a:r>
                      <a:r>
                        <a:rPr lang="de-DE" sz="1000" baseline="0" dirty="0" smtClean="0"/>
                        <a:t> </a:t>
                      </a:r>
                      <a:r>
                        <a:rPr lang="de-DE" sz="1000" baseline="0" dirty="0" err="1" smtClean="0"/>
                        <a:t>needs</a:t>
                      </a:r>
                      <a:r>
                        <a:rPr lang="de-DE" sz="1000" baseline="0" dirty="0" smtClean="0"/>
                        <a:t> (e.g. </a:t>
                      </a:r>
                      <a:r>
                        <a:rPr lang="de-DE" sz="1000" baseline="0" dirty="0" err="1" smtClean="0"/>
                        <a:t>diagnostics</a:t>
                      </a:r>
                      <a:r>
                        <a:rPr lang="de-DE" sz="1000" baseline="0" dirty="0" smtClean="0"/>
                        <a:t> </a:t>
                      </a:r>
                      <a:r>
                        <a:rPr lang="de-DE" sz="1000" baseline="0" dirty="0" err="1" smtClean="0"/>
                        <a:t>dividing</a:t>
                      </a:r>
                      <a:r>
                        <a:rPr lang="de-DE" sz="1000" baseline="0" dirty="0" smtClean="0"/>
                        <a:t> </a:t>
                      </a:r>
                      <a:r>
                        <a:rPr lang="de-DE" sz="1000" baseline="0" dirty="0" err="1" smtClean="0"/>
                        <a:t>hand</a:t>
                      </a:r>
                      <a:r>
                        <a:rPr lang="de-DE" sz="1000" baseline="0" dirty="0" smtClean="0"/>
                        <a:t> </a:t>
                      </a:r>
                      <a:r>
                        <a:rPr lang="de-DE" sz="1000" baseline="0" dirty="0" err="1" smtClean="0"/>
                        <a:t>tools</a:t>
                      </a:r>
                      <a:r>
                        <a:rPr lang="de-DE" sz="1000" baseline="0" dirty="0" smtClean="0"/>
                        <a:t> / </a:t>
                      </a:r>
                      <a:r>
                        <a:rPr lang="de-DE" sz="1000" baseline="0" dirty="0" err="1" smtClean="0"/>
                        <a:t>other</a:t>
                      </a:r>
                      <a:r>
                        <a:rPr lang="de-DE" sz="1000" baseline="0" dirty="0" smtClean="0"/>
                        <a:t> </a:t>
                      </a:r>
                      <a:r>
                        <a:rPr lang="de-DE" sz="1000" baseline="0" dirty="0" err="1" smtClean="0"/>
                        <a:t>diagnostic</a:t>
                      </a:r>
                      <a:r>
                        <a:rPr lang="de-DE" sz="1000" baseline="0" dirty="0" smtClean="0"/>
                        <a:t>, </a:t>
                      </a:r>
                      <a:r>
                        <a:rPr lang="de-DE" sz="1000" baseline="0" dirty="0" err="1" smtClean="0"/>
                        <a:t>software</a:t>
                      </a:r>
                      <a:r>
                        <a:rPr lang="de-DE" sz="1000" baseline="0" dirty="0" smtClean="0"/>
                        <a:t> / </a:t>
                      </a:r>
                      <a:r>
                        <a:rPr lang="de-DE" sz="1000" baseline="0" dirty="0" err="1" smtClean="0"/>
                        <a:t>hardware</a:t>
                      </a:r>
                      <a:r>
                        <a:rPr lang="de-DE" sz="1000" baseline="0" dirty="0" smtClean="0"/>
                        <a:t> etc.; e.g. </a:t>
                      </a:r>
                      <a:r>
                        <a:rPr lang="de-DE" sz="1000" baseline="0" dirty="0" err="1" smtClean="0"/>
                        <a:t>tyre</a:t>
                      </a:r>
                      <a:r>
                        <a:rPr lang="de-DE" sz="1000" baseline="0" dirty="0" smtClean="0"/>
                        <a:t> </a:t>
                      </a:r>
                      <a:r>
                        <a:rPr lang="de-DE" sz="1000" baseline="0" dirty="0" err="1" smtClean="0"/>
                        <a:t>dividing</a:t>
                      </a:r>
                      <a:r>
                        <a:rPr lang="de-DE" sz="1000" baseline="0" dirty="0" smtClean="0"/>
                        <a:t> </a:t>
                      </a:r>
                      <a:r>
                        <a:rPr lang="de-DE" sz="1000" baseline="0" dirty="0" err="1" smtClean="0"/>
                        <a:t>tyre</a:t>
                      </a:r>
                      <a:r>
                        <a:rPr lang="de-DE" sz="1000" baseline="0" dirty="0" smtClean="0"/>
                        <a:t> </a:t>
                      </a:r>
                      <a:r>
                        <a:rPr lang="de-DE" sz="1000" baseline="0" dirty="0" err="1" smtClean="0"/>
                        <a:t>changers</a:t>
                      </a:r>
                      <a:r>
                        <a:rPr lang="de-DE" sz="1000" baseline="0" dirty="0" smtClean="0"/>
                        <a:t> </a:t>
                      </a:r>
                      <a:r>
                        <a:rPr lang="de-DE" sz="1000" baseline="0" dirty="0" err="1" smtClean="0"/>
                        <a:t>and</a:t>
                      </a:r>
                      <a:r>
                        <a:rPr lang="de-DE" sz="1000" baseline="0" dirty="0" smtClean="0"/>
                        <a:t> </a:t>
                      </a:r>
                      <a:r>
                        <a:rPr lang="de-DE" sz="1000" baseline="0" dirty="0" err="1" smtClean="0"/>
                        <a:t>wheel</a:t>
                      </a:r>
                      <a:r>
                        <a:rPr lang="de-DE" sz="1000" baseline="0" dirty="0" smtClean="0"/>
                        <a:t> </a:t>
                      </a:r>
                      <a:r>
                        <a:rPr lang="de-DE" sz="1000" baseline="0" dirty="0" err="1" smtClean="0"/>
                        <a:t>balancers</a:t>
                      </a:r>
                      <a:r>
                        <a:rPr lang="de-DE" sz="1000" baseline="0" dirty="0" smtClean="0"/>
                        <a:t>; e.g. </a:t>
                      </a:r>
                      <a:r>
                        <a:rPr lang="de-DE" sz="1000" baseline="0" dirty="0" err="1" smtClean="0"/>
                        <a:t>for</a:t>
                      </a:r>
                      <a:r>
                        <a:rPr lang="de-DE" sz="1000" baseline="0" dirty="0" smtClean="0"/>
                        <a:t> all </a:t>
                      </a:r>
                      <a:r>
                        <a:rPr lang="de-DE" sz="1000" baseline="0" dirty="0" err="1" smtClean="0"/>
                        <a:t>categories</a:t>
                      </a:r>
                      <a:r>
                        <a:rPr lang="de-DE" sz="1000" baseline="0" dirty="0" smtClean="0"/>
                        <a:t> </a:t>
                      </a:r>
                      <a:r>
                        <a:rPr lang="de-DE" sz="1000" baseline="0" dirty="0" err="1" smtClean="0"/>
                        <a:t>dividing</a:t>
                      </a:r>
                      <a:r>
                        <a:rPr lang="de-DE" sz="1000" baseline="0" dirty="0" smtClean="0"/>
                        <a:t> </a:t>
                      </a:r>
                      <a:r>
                        <a:rPr lang="de-DE" sz="1000" baseline="0" dirty="0" err="1" smtClean="0"/>
                        <a:t>car</a:t>
                      </a:r>
                      <a:r>
                        <a:rPr lang="de-DE" sz="1000" baseline="0" dirty="0" smtClean="0"/>
                        <a:t> / </a:t>
                      </a:r>
                      <a:r>
                        <a:rPr lang="de-DE" sz="1000" baseline="0" dirty="0" err="1" smtClean="0"/>
                        <a:t>truck</a:t>
                      </a:r>
                      <a:r>
                        <a:rPr lang="de-DE" sz="1000" baseline="0" dirty="0" smtClean="0"/>
                        <a:t>; etc.)</a:t>
                      </a:r>
                    </a:p>
                  </a:txBody>
                  <a:tcPr marL="64159" marR="64159" marT="0" marB="0" anchor="ctr"/>
                </a:tc>
              </a:tr>
              <a:tr h="428154">
                <a:tc>
                  <a:txBody>
                    <a:bodyPr/>
                    <a:lstStyle/>
                    <a:p>
                      <a:pPr algn="ctr">
                        <a:lnSpc>
                          <a:spcPct val="115000"/>
                        </a:lnSpc>
                        <a:spcBef>
                          <a:spcPts val="1000"/>
                        </a:spcBef>
                        <a:spcAft>
                          <a:spcPts val="0"/>
                        </a:spcAft>
                      </a:pPr>
                      <a:endParaRPr lang="de-DE" sz="1000" dirty="0">
                        <a:latin typeface="DIN Next LT Pro"/>
                        <a:ea typeface="Times New Roman"/>
                        <a:cs typeface="Times New Roman"/>
                      </a:endParaRPr>
                    </a:p>
                  </a:txBody>
                  <a:tcPr marL="64159" marR="64159" marT="0" marB="0" anchor="ctr"/>
                </a:tc>
                <a:tc>
                  <a:txBody>
                    <a:bodyPr/>
                    <a:lstStyle/>
                    <a:p>
                      <a:pPr marL="182563" marR="0" lvl="1" indent="-182563" algn="l" defTabSz="914400" rtl="0" eaLnBrk="1" fontAlgn="auto" latinLnBrk="0" hangingPunct="1">
                        <a:lnSpc>
                          <a:spcPct val="100000"/>
                        </a:lnSpc>
                        <a:spcBef>
                          <a:spcPts val="0"/>
                        </a:spcBef>
                        <a:spcAft>
                          <a:spcPts val="0"/>
                        </a:spcAft>
                        <a:buClrTx/>
                        <a:buSzTx/>
                        <a:buFont typeface="Arial" pitchFamily="34" charset="0"/>
                        <a:buNone/>
                        <a:tabLst/>
                        <a:defRPr/>
                      </a:pPr>
                      <a:r>
                        <a:rPr lang="de-DE" sz="1000" baseline="0" dirty="0" smtClean="0"/>
                        <a:t>27 European countries</a:t>
                      </a:r>
                    </a:p>
                  </a:txBody>
                  <a:tcPr marL="64159" marR="64159" marT="0" marB="0" anchor="ctr"/>
                </a:tc>
              </a:tr>
              <a:tr h="504056">
                <a:tc>
                  <a:txBody>
                    <a:bodyPr/>
                    <a:lstStyle/>
                    <a:p>
                      <a:pPr algn="ctr">
                        <a:lnSpc>
                          <a:spcPct val="115000"/>
                        </a:lnSpc>
                        <a:spcBef>
                          <a:spcPts val="1000"/>
                        </a:spcBef>
                        <a:spcAft>
                          <a:spcPts val="0"/>
                        </a:spcAft>
                      </a:pPr>
                      <a:endParaRPr lang="de-DE" sz="1000" dirty="0">
                        <a:latin typeface="DIN Next LT Pro"/>
                        <a:ea typeface="Times New Roman"/>
                        <a:cs typeface="Times New Roman"/>
                      </a:endParaRPr>
                    </a:p>
                  </a:txBody>
                  <a:tcPr marL="64159" marR="64159" marT="0" marB="0" anchor="ctr"/>
                </a:tc>
                <a:tc>
                  <a:txBody>
                    <a:bodyPr/>
                    <a:lstStyle/>
                    <a:p>
                      <a:pPr marL="182563" marR="0" lvl="1" indent="-182563"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kern="1200" dirty="0" smtClean="0">
                          <a:solidFill>
                            <a:schemeClr val="dk1"/>
                          </a:solidFill>
                          <a:latin typeface="+mn-lt"/>
                          <a:ea typeface="+mn-ea"/>
                          <a:cs typeface="+mn-cs"/>
                        </a:rPr>
                        <a:t>Collecting data about volume in pieces and EUR incl. import / export data by country and product group within the </a:t>
                      </a:r>
                    </a:p>
                    <a:p>
                      <a:pPr marL="182563" marR="0" lvl="1" indent="-182563"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kern="1200" dirty="0" smtClean="0">
                          <a:solidFill>
                            <a:schemeClr val="dk1"/>
                          </a:solidFill>
                          <a:latin typeface="+mn-lt"/>
                          <a:ea typeface="+mn-ea"/>
                          <a:cs typeface="+mn-cs"/>
                        </a:rPr>
                        <a:t>regions analyzed</a:t>
                      </a:r>
                      <a:endParaRPr kumimoji="0" lang="de-DE" sz="1000" kern="1200" dirty="0" smtClean="0">
                        <a:solidFill>
                          <a:schemeClr val="dk1"/>
                        </a:solidFill>
                        <a:latin typeface="+mn-lt"/>
                        <a:ea typeface="+mn-ea"/>
                        <a:cs typeface="+mn-cs"/>
                      </a:endParaRPr>
                    </a:p>
                  </a:txBody>
                  <a:tcPr marL="64159" marR="64159" marT="0" marB="0" anchor="ctr"/>
                </a:tc>
              </a:tr>
              <a:tr h="432048">
                <a:tc>
                  <a:txBody>
                    <a:bodyPr/>
                    <a:lstStyle/>
                    <a:p>
                      <a:pPr algn="ctr">
                        <a:lnSpc>
                          <a:spcPct val="115000"/>
                        </a:lnSpc>
                        <a:spcBef>
                          <a:spcPts val="1000"/>
                        </a:spcBef>
                        <a:spcAft>
                          <a:spcPts val="0"/>
                        </a:spcAft>
                      </a:pPr>
                      <a:endParaRPr lang="de-DE" sz="1000" dirty="0">
                        <a:latin typeface="DIN Next LT Pro"/>
                        <a:ea typeface="Times New Roman"/>
                        <a:cs typeface="Times New Roman"/>
                      </a:endParaRPr>
                    </a:p>
                  </a:txBody>
                  <a:tcPr marL="64159" marR="64159" marT="0" marB="0" anchor="ctr"/>
                </a:tc>
                <a:tc>
                  <a:txBody>
                    <a:bodyPr/>
                    <a:lstStyle/>
                    <a:p>
                      <a:pPr marL="182563" marR="0" lvl="1" indent="-182563"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kern="1200" dirty="0" smtClean="0">
                          <a:solidFill>
                            <a:schemeClr val="dk1"/>
                          </a:solidFill>
                          <a:latin typeface="+mn-lt"/>
                          <a:ea typeface="+mn-ea"/>
                          <a:cs typeface="+mn-cs"/>
                        </a:rPr>
                        <a:t>Excluding pure labeling and low level assembling</a:t>
                      </a:r>
                    </a:p>
                  </a:txBody>
                  <a:tcPr marL="64159" marR="64159" marT="0" marB="0" anchor="ctr"/>
                </a:tc>
              </a:tr>
              <a:tr h="474256">
                <a:tc>
                  <a:txBody>
                    <a:bodyPr/>
                    <a:lstStyle/>
                    <a:p>
                      <a:pPr algn="ctr">
                        <a:lnSpc>
                          <a:spcPct val="115000"/>
                        </a:lnSpc>
                        <a:spcBef>
                          <a:spcPts val="1000"/>
                        </a:spcBef>
                        <a:spcAft>
                          <a:spcPts val="0"/>
                        </a:spcAft>
                      </a:pPr>
                      <a:endParaRPr lang="de-DE" sz="1000" dirty="0">
                        <a:latin typeface="DIN Next LT Pro"/>
                        <a:ea typeface="Times New Roman"/>
                        <a:cs typeface="Times New Roman"/>
                      </a:endParaRPr>
                    </a:p>
                  </a:txBody>
                  <a:tcPr marL="64159" marR="64159"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kern="1200" dirty="0" smtClean="0">
                          <a:solidFill>
                            <a:schemeClr val="dk1"/>
                          </a:solidFill>
                          <a:latin typeface="+mn-lt"/>
                          <a:ea typeface="+mn-ea"/>
                          <a:cs typeface="+mn-cs"/>
                        </a:rPr>
                        <a:t>Historic, current plus expectation data</a:t>
                      </a:r>
                      <a:endParaRPr kumimoji="0" lang="de-DE" sz="1000" kern="1200" dirty="0" smtClean="0">
                        <a:solidFill>
                          <a:schemeClr val="dk1"/>
                        </a:solidFill>
                        <a:latin typeface="+mn-lt"/>
                        <a:ea typeface="+mn-ea"/>
                        <a:cs typeface="+mn-cs"/>
                      </a:endParaRPr>
                    </a:p>
                  </a:txBody>
                  <a:tcPr marL="64159" marR="64159" marT="0" marB="0" anchor="ctr"/>
                </a:tc>
              </a:tr>
            </a:tbl>
          </a:graphicData>
        </a:graphic>
      </p:graphicFrame>
      <p:sp>
        <p:nvSpPr>
          <p:cNvPr id="4" name="Textfeld 3"/>
          <p:cNvSpPr txBox="1"/>
          <p:nvPr/>
        </p:nvSpPr>
        <p:spPr>
          <a:xfrm>
            <a:off x="467545" y="1772816"/>
            <a:ext cx="5184575" cy="369332"/>
          </a:xfrm>
          <a:prstGeom prst="rect">
            <a:avLst/>
          </a:prstGeom>
          <a:noFill/>
        </p:spPr>
        <p:txBody>
          <a:bodyPr wrap="square" rtlCol="0">
            <a:spAutoFit/>
          </a:bodyPr>
          <a:lstStyle/>
          <a:p>
            <a:r>
              <a:rPr lang="en-US" dirty="0" smtClean="0">
                <a:latin typeface="+mn-lt"/>
              </a:rPr>
              <a:t>2. GARAGE EQUIPMENT PRODUCTION/SALES 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en-US" b="1" cap="small" dirty="0" smtClean="0"/>
              <a:t>Project design</a:t>
            </a:r>
            <a:endParaRPr lang="de-DE" dirty="0"/>
          </a:p>
        </p:txBody>
      </p:sp>
      <p:graphicFrame>
        <p:nvGraphicFramePr>
          <p:cNvPr id="17" name="Diagramm 16"/>
          <p:cNvGraphicFramePr/>
          <p:nvPr/>
        </p:nvGraphicFramePr>
        <p:xfrm>
          <a:off x="683568" y="2492896"/>
          <a:ext cx="1296144"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m 15"/>
          <p:cNvGraphicFramePr/>
          <p:nvPr/>
        </p:nvGraphicFramePr>
        <p:xfrm>
          <a:off x="1979712" y="2492896"/>
          <a:ext cx="1368152" cy="3096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Diagramm 17"/>
          <p:cNvGraphicFramePr/>
          <p:nvPr/>
        </p:nvGraphicFramePr>
        <p:xfrm>
          <a:off x="3419872" y="2492896"/>
          <a:ext cx="1584176" cy="30963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9" name="Diagramm 18"/>
          <p:cNvGraphicFramePr/>
          <p:nvPr/>
        </p:nvGraphicFramePr>
        <p:xfrm>
          <a:off x="5292080" y="2492896"/>
          <a:ext cx="1584176" cy="309634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0" name="Diagramm 19"/>
          <p:cNvGraphicFramePr/>
          <p:nvPr/>
        </p:nvGraphicFramePr>
        <p:xfrm>
          <a:off x="7020272" y="2492896"/>
          <a:ext cx="1512168" cy="309634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2" name="Pfeil nach rechts 11"/>
          <p:cNvSpPr/>
          <p:nvPr/>
        </p:nvSpPr>
        <p:spPr>
          <a:xfrm>
            <a:off x="7164288" y="5949280"/>
            <a:ext cx="936104" cy="360040"/>
          </a:xfrm>
          <a:prstGeom prst="rightArrow">
            <a:avLst/>
          </a:prstGeom>
          <a:solidFill>
            <a:schemeClr val="accent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200" dirty="0" err="1" smtClean="0">
                <a:solidFill>
                  <a:schemeClr val="bg1"/>
                </a:solidFill>
                <a:cs typeface="Arial" pitchFamily="34" charset="0"/>
              </a:rPr>
              <a:t>Step</a:t>
            </a:r>
            <a:r>
              <a:rPr lang="de-DE" sz="1200" dirty="0" smtClean="0">
                <a:solidFill>
                  <a:schemeClr val="bg1"/>
                </a:solidFill>
                <a:cs typeface="Arial" pitchFamily="34" charset="0"/>
              </a:rPr>
              <a:t> 4</a:t>
            </a:r>
            <a:endParaRPr lang="de-DE" sz="1200" dirty="0">
              <a:solidFill>
                <a:schemeClr val="bg1"/>
              </a:solidFill>
              <a:cs typeface="Arial" pitchFamily="34" charset="0"/>
            </a:endParaRPr>
          </a:p>
        </p:txBody>
      </p:sp>
      <p:sp>
        <p:nvSpPr>
          <p:cNvPr id="13" name="Pfeil nach rechts 12"/>
          <p:cNvSpPr/>
          <p:nvPr/>
        </p:nvSpPr>
        <p:spPr>
          <a:xfrm>
            <a:off x="899592" y="5949280"/>
            <a:ext cx="1008112" cy="360040"/>
          </a:xfrm>
          <a:prstGeom prst="rightArrow">
            <a:avLst/>
          </a:prstGeom>
          <a:solidFill>
            <a:schemeClr val="accent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200" dirty="0" err="1" smtClean="0">
                <a:solidFill>
                  <a:schemeClr val="bg1"/>
                </a:solidFill>
                <a:cs typeface="Arial" pitchFamily="34" charset="0"/>
              </a:rPr>
              <a:t>Step</a:t>
            </a:r>
            <a:r>
              <a:rPr lang="de-DE" sz="1200" dirty="0" smtClean="0">
                <a:solidFill>
                  <a:schemeClr val="bg1"/>
                </a:solidFill>
                <a:cs typeface="Arial" pitchFamily="34" charset="0"/>
              </a:rPr>
              <a:t> 1</a:t>
            </a:r>
            <a:endParaRPr lang="de-DE" sz="1200" dirty="0">
              <a:solidFill>
                <a:schemeClr val="bg1"/>
              </a:solidFill>
              <a:cs typeface="Arial" pitchFamily="34" charset="0"/>
            </a:endParaRPr>
          </a:p>
        </p:txBody>
      </p:sp>
      <p:sp>
        <p:nvSpPr>
          <p:cNvPr id="14" name="Pfeil nach rechts 13"/>
          <p:cNvSpPr/>
          <p:nvPr/>
        </p:nvSpPr>
        <p:spPr>
          <a:xfrm>
            <a:off x="2123728" y="5949280"/>
            <a:ext cx="1008112" cy="360040"/>
          </a:xfrm>
          <a:prstGeom prst="rightArrow">
            <a:avLst/>
          </a:prstGeom>
          <a:solidFill>
            <a:schemeClr val="accent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200" dirty="0" err="1" smtClean="0">
                <a:solidFill>
                  <a:schemeClr val="bg1"/>
                </a:solidFill>
                <a:cs typeface="Arial" pitchFamily="34" charset="0"/>
              </a:rPr>
              <a:t>Step</a:t>
            </a:r>
            <a:r>
              <a:rPr lang="de-DE" sz="1200" dirty="0" smtClean="0">
                <a:solidFill>
                  <a:schemeClr val="bg1"/>
                </a:solidFill>
                <a:cs typeface="Arial" pitchFamily="34" charset="0"/>
              </a:rPr>
              <a:t> 2</a:t>
            </a:r>
            <a:endParaRPr lang="de-DE" sz="1200" dirty="0">
              <a:solidFill>
                <a:schemeClr val="bg1"/>
              </a:solidFill>
              <a:cs typeface="Arial" pitchFamily="34" charset="0"/>
            </a:endParaRPr>
          </a:p>
        </p:txBody>
      </p:sp>
      <p:sp>
        <p:nvSpPr>
          <p:cNvPr id="15" name="Pfeil nach rechts 14"/>
          <p:cNvSpPr/>
          <p:nvPr/>
        </p:nvSpPr>
        <p:spPr>
          <a:xfrm>
            <a:off x="3563888" y="5949280"/>
            <a:ext cx="3096344" cy="360040"/>
          </a:xfrm>
          <a:prstGeom prst="rightArrow">
            <a:avLst/>
          </a:prstGeom>
          <a:solidFill>
            <a:schemeClr val="accent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200" dirty="0" err="1" smtClean="0">
                <a:solidFill>
                  <a:schemeClr val="bg1"/>
                </a:solidFill>
                <a:cs typeface="Arial" pitchFamily="34" charset="0"/>
              </a:rPr>
              <a:t>Step</a:t>
            </a:r>
            <a:r>
              <a:rPr lang="de-DE" sz="1200" dirty="0" smtClean="0">
                <a:solidFill>
                  <a:schemeClr val="bg1"/>
                </a:solidFill>
                <a:cs typeface="Arial" pitchFamily="34" charset="0"/>
              </a:rPr>
              <a:t> 3</a:t>
            </a:r>
            <a:endParaRPr lang="de-DE" sz="1200" dirty="0">
              <a:solidFill>
                <a:schemeClr val="bg1"/>
              </a:solidFill>
              <a:cs typeface="Arial" pitchFamily="34" charset="0"/>
            </a:endParaRPr>
          </a:p>
        </p:txBody>
      </p:sp>
      <p:pic>
        <p:nvPicPr>
          <p:cNvPr id="21" name="Bild 1" descr="wolk-ase_RGB1"/>
          <p:cNvPicPr>
            <a:picLocks noChangeAspect="1" noChangeArrowheads="1"/>
          </p:cNvPicPr>
          <p:nvPr/>
        </p:nvPicPr>
        <p:blipFill>
          <a:blip r:embed="rId27" cstate="print"/>
          <a:srcRect/>
          <a:stretch>
            <a:fillRect/>
          </a:stretch>
        </p:blipFill>
        <p:spPr bwMode="auto">
          <a:xfrm>
            <a:off x="683568" y="2132856"/>
            <a:ext cx="1152128" cy="288032"/>
          </a:xfrm>
          <a:prstGeom prst="rect">
            <a:avLst/>
          </a:prstGeom>
          <a:noFill/>
          <a:ln w="9525">
            <a:noFill/>
            <a:miter lim="800000"/>
            <a:headEnd/>
            <a:tailEnd/>
          </a:ln>
        </p:spPr>
      </p:pic>
      <p:pic>
        <p:nvPicPr>
          <p:cNvPr id="22" name="Picture 2" descr="https://encrypted-tbn1.google.com/images?q=tbn:ANd9GcQECbCcs_9LgHSnpbTOwLJXirP6YuMvt37Hcdv7vLH29TiaMlOMjg"/>
          <p:cNvPicPr>
            <a:picLocks noChangeAspect="1" noChangeArrowheads="1"/>
          </p:cNvPicPr>
          <p:nvPr/>
        </p:nvPicPr>
        <p:blipFill>
          <a:blip r:embed="rId28" cstate="print"/>
          <a:srcRect/>
          <a:stretch>
            <a:fillRect/>
          </a:stretch>
        </p:blipFill>
        <p:spPr bwMode="auto">
          <a:xfrm>
            <a:off x="2051720" y="2132856"/>
            <a:ext cx="1224135" cy="289438"/>
          </a:xfrm>
          <a:prstGeom prst="rect">
            <a:avLst/>
          </a:prstGeom>
          <a:noFill/>
        </p:spPr>
      </p:pic>
      <p:pic>
        <p:nvPicPr>
          <p:cNvPr id="23" name="Picture 2" descr="https://encrypted-tbn1.google.com/images?q=tbn:ANd9GcQECbCcs_9LgHSnpbTOwLJXirP6YuMvt37Hcdv7vLH29TiaMlOMjg"/>
          <p:cNvPicPr>
            <a:picLocks noChangeAspect="1" noChangeArrowheads="1"/>
          </p:cNvPicPr>
          <p:nvPr/>
        </p:nvPicPr>
        <p:blipFill>
          <a:blip r:embed="rId28" cstate="print"/>
          <a:srcRect/>
          <a:stretch>
            <a:fillRect/>
          </a:stretch>
        </p:blipFill>
        <p:spPr bwMode="auto">
          <a:xfrm>
            <a:off x="3563889" y="2132856"/>
            <a:ext cx="1224135" cy="289438"/>
          </a:xfrm>
          <a:prstGeom prst="rect">
            <a:avLst/>
          </a:prstGeom>
          <a:noFill/>
        </p:spPr>
      </p:pic>
      <p:pic>
        <p:nvPicPr>
          <p:cNvPr id="24" name="Bild 1" descr="wolk-ase_RGB1"/>
          <p:cNvPicPr>
            <a:picLocks noChangeAspect="1" noChangeArrowheads="1"/>
          </p:cNvPicPr>
          <p:nvPr/>
        </p:nvPicPr>
        <p:blipFill>
          <a:blip r:embed="rId27" cstate="print"/>
          <a:srcRect/>
          <a:stretch>
            <a:fillRect/>
          </a:stretch>
        </p:blipFill>
        <p:spPr bwMode="auto">
          <a:xfrm>
            <a:off x="5508104" y="2132856"/>
            <a:ext cx="1152128" cy="288032"/>
          </a:xfrm>
          <a:prstGeom prst="rect">
            <a:avLst/>
          </a:prstGeom>
          <a:noFill/>
          <a:ln w="9525">
            <a:noFill/>
            <a:miter lim="800000"/>
            <a:headEnd/>
            <a:tailEnd/>
          </a:ln>
        </p:spPr>
      </p:pic>
      <p:pic>
        <p:nvPicPr>
          <p:cNvPr id="25" name="Bild 1" descr="wolk-ase_RGB1"/>
          <p:cNvPicPr>
            <a:picLocks noChangeAspect="1" noChangeArrowheads="1"/>
          </p:cNvPicPr>
          <p:nvPr/>
        </p:nvPicPr>
        <p:blipFill>
          <a:blip r:embed="rId27" cstate="print"/>
          <a:srcRect/>
          <a:stretch>
            <a:fillRect/>
          </a:stretch>
        </p:blipFill>
        <p:spPr bwMode="auto">
          <a:xfrm>
            <a:off x="7092280" y="1844824"/>
            <a:ext cx="1152128" cy="288032"/>
          </a:xfrm>
          <a:prstGeom prst="rect">
            <a:avLst/>
          </a:prstGeom>
          <a:noFill/>
          <a:ln w="9525">
            <a:noFill/>
            <a:miter lim="800000"/>
            <a:headEnd/>
            <a:tailEnd/>
          </a:ln>
        </p:spPr>
      </p:pic>
      <p:pic>
        <p:nvPicPr>
          <p:cNvPr id="26" name="Picture 2" descr="https://encrypted-tbn1.google.com/images?q=tbn:ANd9GcQECbCcs_9LgHSnpbTOwLJXirP6YuMvt37Hcdv7vLH29TiaMlOMjg"/>
          <p:cNvPicPr>
            <a:picLocks noChangeAspect="1" noChangeArrowheads="1"/>
          </p:cNvPicPr>
          <p:nvPr/>
        </p:nvPicPr>
        <p:blipFill>
          <a:blip r:embed="rId28" cstate="print"/>
          <a:srcRect/>
          <a:stretch>
            <a:fillRect/>
          </a:stretch>
        </p:blipFill>
        <p:spPr bwMode="auto">
          <a:xfrm>
            <a:off x="7092281" y="2419482"/>
            <a:ext cx="1224135" cy="2894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en-US" b="1" dirty="0" smtClean="0"/>
              <a:t>Methodology – aftermarket structure data collecting </a:t>
            </a:r>
            <a:endParaRPr lang="de-DE" dirty="0"/>
          </a:p>
        </p:txBody>
      </p:sp>
      <p:sp>
        <p:nvSpPr>
          <p:cNvPr id="5" name="Textfeld 4"/>
          <p:cNvSpPr txBox="1"/>
          <p:nvPr/>
        </p:nvSpPr>
        <p:spPr>
          <a:xfrm>
            <a:off x="467544" y="2420888"/>
            <a:ext cx="7992888" cy="3785652"/>
          </a:xfrm>
          <a:prstGeom prst="rect">
            <a:avLst/>
          </a:prstGeom>
          <a:noFill/>
        </p:spPr>
        <p:txBody>
          <a:bodyPr wrap="square" rtlCol="0">
            <a:spAutoFit/>
          </a:bodyPr>
          <a:lstStyle/>
          <a:p>
            <a:pPr lvl="0"/>
            <a:r>
              <a:rPr lang="en-US" sz="1200" dirty="0" smtClean="0">
                <a:latin typeface="+mn-lt"/>
                <a:ea typeface="Calibri" pitchFamily="34" charset="0"/>
                <a:cs typeface="Times New Roman" pitchFamily="18" charset="0"/>
              </a:rPr>
              <a:t>Regular summary of main aftermarket structure data on a yearly basis – well researched information report as </a:t>
            </a:r>
            <a:r>
              <a:rPr lang="en-US" sz="1200" dirty="0" err="1" smtClean="0">
                <a:latin typeface="+mn-lt"/>
                <a:ea typeface="Calibri" pitchFamily="34" charset="0"/>
                <a:cs typeface="Times New Roman" pitchFamily="18" charset="0"/>
              </a:rPr>
              <a:t>databook</a:t>
            </a:r>
            <a:r>
              <a:rPr lang="en-US" sz="1200" dirty="0" smtClean="0">
                <a:latin typeface="+mn-lt"/>
                <a:ea typeface="Calibri" pitchFamily="34" charset="0"/>
                <a:cs typeface="Times New Roman" pitchFamily="18" charset="0"/>
              </a:rPr>
              <a:t>:</a:t>
            </a:r>
          </a:p>
          <a:p>
            <a:pPr lvl="0"/>
            <a:endParaRPr lang="de-DE" sz="1200" dirty="0" smtClean="0">
              <a:latin typeface="+mn-lt"/>
              <a:cs typeface="Arial" pitchFamily="34" charset="0"/>
            </a:endParaRPr>
          </a:p>
          <a:p>
            <a:pPr marL="269875" lvl="1" indent="-269875" eaLnBrk="0" hangingPunct="0">
              <a:buFontTx/>
              <a:buAutoNum type="arabicPeriod"/>
            </a:pPr>
            <a:r>
              <a:rPr lang="en-US" sz="1200" dirty="0" smtClean="0">
                <a:latin typeface="+mn-lt"/>
                <a:ea typeface="Calibri" pitchFamily="34" charset="0"/>
                <a:cs typeface="Times New Roman" pitchFamily="18" charset="0"/>
              </a:rPr>
              <a:t>Vehicles</a:t>
            </a:r>
            <a:endParaRPr lang="de-DE" sz="1200" dirty="0" smtClean="0">
              <a:latin typeface="+mn-lt"/>
              <a:cs typeface="Arial" pitchFamily="34" charset="0"/>
            </a:endParaRPr>
          </a:p>
          <a:p>
            <a:pPr marL="269875" lvl="2" indent="176213" eaLnBrk="0" hangingPunct="0">
              <a:buFontTx/>
              <a:buAutoNum type="alphaLcPeriod"/>
            </a:pPr>
            <a:r>
              <a:rPr lang="en-US" sz="1200" dirty="0" smtClean="0">
                <a:latin typeface="+mn-lt"/>
                <a:ea typeface="Calibri" pitchFamily="34" charset="0"/>
                <a:cs typeface="Times New Roman" pitchFamily="18" charset="0"/>
              </a:rPr>
              <a:t>registered motorcycles and no. of yearly registrations </a:t>
            </a:r>
            <a:endParaRPr lang="de-DE" sz="1200" dirty="0" smtClean="0">
              <a:latin typeface="+mn-lt"/>
              <a:cs typeface="Arial" pitchFamily="34" charset="0"/>
            </a:endParaRPr>
          </a:p>
          <a:p>
            <a:pPr marL="269875" lvl="2" indent="176213" eaLnBrk="0" hangingPunct="0">
              <a:buFontTx/>
              <a:buAutoNum type="alphaLcPeriod"/>
            </a:pPr>
            <a:r>
              <a:rPr lang="en-US" sz="1200" dirty="0" smtClean="0">
                <a:latin typeface="+mn-lt"/>
                <a:ea typeface="Calibri" pitchFamily="34" charset="0"/>
                <a:cs typeface="Times New Roman" pitchFamily="18" charset="0"/>
              </a:rPr>
              <a:t>total number of registered cars and LCV and no. of yearly registrations </a:t>
            </a:r>
            <a:endParaRPr lang="de-DE" sz="1200" dirty="0" smtClean="0">
              <a:latin typeface="+mn-lt"/>
              <a:cs typeface="Arial" pitchFamily="34" charset="0"/>
            </a:endParaRPr>
          </a:p>
          <a:p>
            <a:pPr marL="269875" lvl="2" indent="176213" eaLnBrk="0" hangingPunct="0">
              <a:buFontTx/>
              <a:buAutoNum type="alphaLcPeriod"/>
            </a:pPr>
            <a:r>
              <a:rPr lang="en-US" sz="1200" dirty="0" smtClean="0">
                <a:latin typeface="+mn-lt"/>
                <a:ea typeface="Calibri" pitchFamily="34" charset="0"/>
                <a:cs typeface="Times New Roman" pitchFamily="18" charset="0"/>
              </a:rPr>
              <a:t>number of registered HDV and no. of yearly registrations</a:t>
            </a:r>
          </a:p>
          <a:p>
            <a:pPr marL="269875" lvl="2" indent="-269875" eaLnBrk="0" hangingPunct="0"/>
            <a:endParaRPr lang="de-DE" sz="1200" dirty="0" smtClean="0">
              <a:latin typeface="+mn-lt"/>
              <a:cs typeface="Arial" pitchFamily="34" charset="0"/>
            </a:endParaRPr>
          </a:p>
          <a:p>
            <a:pPr marL="269875" lvl="1" indent="-269875" eaLnBrk="0" hangingPunct="0">
              <a:buFontTx/>
              <a:buAutoNum type="arabicPeriod"/>
            </a:pPr>
            <a:r>
              <a:rPr lang="en-US" sz="1200" dirty="0" smtClean="0">
                <a:latin typeface="+mn-lt"/>
                <a:ea typeface="Calibri" pitchFamily="34" charset="0"/>
                <a:cs typeface="Times New Roman" pitchFamily="18" charset="0"/>
              </a:rPr>
              <a:t>Repair business</a:t>
            </a:r>
            <a:endParaRPr lang="de-DE" sz="1200" dirty="0" smtClean="0">
              <a:latin typeface="+mn-lt"/>
              <a:cs typeface="Arial" pitchFamily="34" charset="0"/>
            </a:endParaRPr>
          </a:p>
          <a:p>
            <a:pPr marL="269875" lvl="2" indent="176213" eaLnBrk="0" hangingPunct="0">
              <a:buFontTx/>
              <a:buAutoNum type="alphaLcPeriod"/>
            </a:pPr>
            <a:r>
              <a:rPr lang="en-US" sz="1200" dirty="0" smtClean="0">
                <a:latin typeface="+mn-lt"/>
                <a:ea typeface="Calibri" pitchFamily="34" charset="0"/>
                <a:cs typeface="Times New Roman" pitchFamily="18" charset="0"/>
              </a:rPr>
              <a:t>number of independent repairers and average sales turnover </a:t>
            </a:r>
            <a:endParaRPr lang="de-DE" sz="1200" dirty="0" smtClean="0">
              <a:latin typeface="+mn-lt"/>
              <a:cs typeface="Arial" pitchFamily="34" charset="0"/>
            </a:endParaRPr>
          </a:p>
          <a:p>
            <a:pPr marL="269875" lvl="2" indent="176213" eaLnBrk="0" hangingPunct="0">
              <a:buFontTx/>
              <a:buAutoNum type="alphaLcPeriod"/>
            </a:pPr>
            <a:r>
              <a:rPr lang="en-US" sz="1200" dirty="0" smtClean="0">
                <a:latin typeface="+mn-lt"/>
                <a:ea typeface="Calibri" pitchFamily="34" charset="0"/>
                <a:cs typeface="Times New Roman" pitchFamily="18" charset="0"/>
              </a:rPr>
              <a:t>number of authorized repairers and average sales turnover </a:t>
            </a:r>
            <a:endParaRPr lang="de-DE" sz="1200" dirty="0" smtClean="0">
              <a:latin typeface="+mn-lt"/>
              <a:cs typeface="Arial" pitchFamily="34" charset="0"/>
            </a:endParaRPr>
          </a:p>
          <a:p>
            <a:pPr marL="269875" lvl="2" indent="176213" eaLnBrk="0" hangingPunct="0">
              <a:buFontTx/>
              <a:buAutoNum type="alphaLcPeriod"/>
            </a:pPr>
            <a:r>
              <a:rPr lang="en-US" sz="1200" dirty="0" smtClean="0">
                <a:latin typeface="+mn-lt"/>
                <a:ea typeface="Calibri" pitchFamily="34" charset="0"/>
                <a:cs typeface="Times New Roman" pitchFamily="18" charset="0"/>
              </a:rPr>
              <a:t>sales of spare parts (by the volume) </a:t>
            </a:r>
            <a:endParaRPr lang="de-DE" sz="1200" dirty="0" smtClean="0">
              <a:latin typeface="+mn-lt"/>
              <a:cs typeface="Arial" pitchFamily="34" charset="0"/>
            </a:endParaRPr>
          </a:p>
          <a:p>
            <a:pPr marL="269875" lvl="2" indent="176213" eaLnBrk="0" hangingPunct="0">
              <a:buFontTx/>
              <a:buAutoNum type="alphaLcPeriod"/>
            </a:pPr>
            <a:r>
              <a:rPr lang="en-US" sz="1200" dirty="0" smtClean="0">
                <a:latin typeface="+mn-lt"/>
                <a:ea typeface="Calibri" pitchFamily="34" charset="0"/>
                <a:cs typeface="Times New Roman" pitchFamily="18" charset="0"/>
              </a:rPr>
              <a:t>sales of repair services (by the volume)</a:t>
            </a:r>
          </a:p>
          <a:p>
            <a:pPr marL="269875" lvl="2" indent="-269875" eaLnBrk="0" hangingPunct="0"/>
            <a:endParaRPr lang="de-DE" sz="1200" dirty="0" smtClean="0">
              <a:latin typeface="+mn-lt"/>
              <a:cs typeface="Arial" pitchFamily="34" charset="0"/>
            </a:endParaRPr>
          </a:p>
          <a:p>
            <a:pPr marL="269875" lvl="1" indent="-269875" eaLnBrk="0" hangingPunct="0">
              <a:buFontTx/>
              <a:buAutoNum type="arabicPeriod"/>
            </a:pPr>
            <a:r>
              <a:rPr lang="en-US" sz="1200" dirty="0" smtClean="0">
                <a:latin typeface="+mn-lt"/>
                <a:ea typeface="Calibri" pitchFamily="34" charset="0"/>
                <a:cs typeface="Times New Roman" pitchFamily="18" charset="0"/>
              </a:rPr>
              <a:t>Inspection </a:t>
            </a:r>
            <a:r>
              <a:rPr lang="en-US" sz="1200" dirty="0" err="1" smtClean="0">
                <a:latin typeface="+mn-lt"/>
                <a:ea typeface="Calibri" pitchFamily="34" charset="0"/>
                <a:cs typeface="Times New Roman" pitchFamily="18" charset="0"/>
              </a:rPr>
              <a:t>centres</a:t>
            </a:r>
            <a:endParaRPr lang="de-DE" sz="1200" dirty="0" smtClean="0">
              <a:latin typeface="+mn-lt"/>
              <a:cs typeface="Arial" pitchFamily="34" charset="0"/>
            </a:endParaRPr>
          </a:p>
          <a:p>
            <a:pPr marL="269875" lvl="2" indent="176213" eaLnBrk="0" hangingPunct="0">
              <a:buFontTx/>
              <a:buAutoNum type="alphaLcPeriod"/>
            </a:pPr>
            <a:r>
              <a:rPr lang="en-US" sz="1200" dirty="0" smtClean="0">
                <a:latin typeface="+mn-lt"/>
                <a:ea typeface="Calibri" pitchFamily="34" charset="0"/>
                <a:cs typeface="Times New Roman" pitchFamily="18" charset="0"/>
              </a:rPr>
              <a:t>no. of licensed  motorcycle </a:t>
            </a:r>
            <a:r>
              <a:rPr lang="en-US" sz="1200" dirty="0" err="1" smtClean="0">
                <a:latin typeface="+mn-lt"/>
                <a:ea typeface="Calibri" pitchFamily="34" charset="0"/>
                <a:cs typeface="Times New Roman" pitchFamily="18" charset="0"/>
              </a:rPr>
              <a:t>ic’s</a:t>
            </a:r>
            <a:r>
              <a:rPr lang="en-US" sz="1200" dirty="0" smtClean="0">
                <a:latin typeface="+mn-lt"/>
                <a:ea typeface="Calibri" pitchFamily="34" charset="0"/>
                <a:cs typeface="Times New Roman" pitchFamily="18" charset="0"/>
              </a:rPr>
              <a:t> and sales turnover</a:t>
            </a:r>
            <a:endParaRPr lang="de-DE" sz="1200" dirty="0" smtClean="0">
              <a:latin typeface="+mn-lt"/>
              <a:cs typeface="Arial" pitchFamily="34" charset="0"/>
            </a:endParaRPr>
          </a:p>
          <a:p>
            <a:pPr marL="269875" lvl="2" indent="176213" eaLnBrk="0" hangingPunct="0">
              <a:buFontTx/>
              <a:buAutoNum type="alphaLcPeriod"/>
            </a:pPr>
            <a:r>
              <a:rPr lang="en-US" sz="1200" dirty="0" smtClean="0">
                <a:latin typeface="+mn-lt"/>
                <a:ea typeface="Calibri" pitchFamily="34" charset="0"/>
                <a:cs typeface="Times New Roman" pitchFamily="18" charset="0"/>
              </a:rPr>
              <a:t>no. of licensed car and LCV (&lt;3.5 t) </a:t>
            </a:r>
            <a:r>
              <a:rPr lang="en-US" sz="1200" dirty="0" err="1" smtClean="0">
                <a:latin typeface="+mn-lt"/>
                <a:ea typeface="Calibri" pitchFamily="34" charset="0"/>
                <a:cs typeface="Times New Roman" pitchFamily="18" charset="0"/>
              </a:rPr>
              <a:t>ic’s</a:t>
            </a:r>
            <a:r>
              <a:rPr lang="en-US" sz="1200" dirty="0" smtClean="0">
                <a:latin typeface="+mn-lt"/>
                <a:ea typeface="Calibri" pitchFamily="34" charset="0"/>
                <a:cs typeface="Times New Roman" pitchFamily="18" charset="0"/>
              </a:rPr>
              <a:t> and sales turnover</a:t>
            </a:r>
            <a:endParaRPr lang="de-DE" sz="1200" dirty="0" smtClean="0">
              <a:latin typeface="+mn-lt"/>
              <a:cs typeface="Arial" pitchFamily="34" charset="0"/>
            </a:endParaRPr>
          </a:p>
          <a:p>
            <a:pPr marL="269875" lvl="2" indent="176213" eaLnBrk="0" hangingPunct="0">
              <a:buFontTx/>
              <a:buAutoNum type="alphaLcPeriod"/>
            </a:pPr>
            <a:r>
              <a:rPr lang="en-US" sz="1200" dirty="0" smtClean="0">
                <a:latin typeface="+mn-lt"/>
                <a:ea typeface="Calibri" pitchFamily="34" charset="0"/>
                <a:cs typeface="Times New Roman" pitchFamily="18" charset="0"/>
              </a:rPr>
              <a:t>no. of licensed truck (&gt; 3.5 t) </a:t>
            </a:r>
            <a:r>
              <a:rPr lang="en-US" sz="1200" dirty="0" err="1" smtClean="0">
                <a:latin typeface="+mn-lt"/>
                <a:ea typeface="Calibri" pitchFamily="34" charset="0"/>
                <a:cs typeface="Times New Roman" pitchFamily="18" charset="0"/>
              </a:rPr>
              <a:t>ic’s</a:t>
            </a:r>
            <a:r>
              <a:rPr lang="en-US" sz="1200" dirty="0" smtClean="0">
                <a:latin typeface="+mn-lt"/>
                <a:ea typeface="Calibri" pitchFamily="34" charset="0"/>
                <a:cs typeface="Times New Roman" pitchFamily="18" charset="0"/>
              </a:rPr>
              <a:t> and sales turnover</a:t>
            </a:r>
          </a:p>
          <a:p>
            <a:pPr marL="269875" lvl="2" indent="-269875" eaLnBrk="0" hangingPunct="0"/>
            <a:endParaRPr lang="de-DE" sz="1200" dirty="0" smtClean="0">
              <a:latin typeface="+mn-lt"/>
              <a:cs typeface="Arial" pitchFamily="34" charset="0"/>
            </a:endParaRPr>
          </a:p>
          <a:p>
            <a:pPr marL="3175" lvl="1" indent="266700" eaLnBrk="0" hangingPunct="0">
              <a:buFontTx/>
              <a:buAutoNum type="arabicPeriod"/>
            </a:pPr>
            <a:r>
              <a:rPr lang="en-US" sz="1200" dirty="0" smtClean="0">
                <a:latin typeface="+mn-lt"/>
                <a:ea typeface="Calibri" pitchFamily="34" charset="0"/>
                <a:cs typeface="Times New Roman" pitchFamily="18" charset="0"/>
              </a:rPr>
              <a:t>Trade shows: List of garage equipment trade shows with number of exhibitors and number of visitors</a:t>
            </a:r>
            <a:endParaRPr lang="en-US" sz="1200" dirty="0" smtClean="0">
              <a:latin typeface="+mn-lt"/>
              <a:cs typeface="Arial" pitchFamily="34" charset="0"/>
            </a:endParaRPr>
          </a:p>
        </p:txBody>
      </p:sp>
      <p:sp>
        <p:nvSpPr>
          <p:cNvPr id="6" name="Rechteck 5"/>
          <p:cNvSpPr/>
          <p:nvPr/>
        </p:nvSpPr>
        <p:spPr>
          <a:xfrm>
            <a:off x="395536" y="1772816"/>
            <a:ext cx="8064896" cy="646331"/>
          </a:xfrm>
          <a:prstGeom prst="rect">
            <a:avLst/>
          </a:prstGeom>
        </p:spPr>
        <p:txBody>
          <a:bodyPr wrap="square">
            <a:spAutoFit/>
          </a:bodyPr>
          <a:lstStyle/>
          <a:p>
            <a:r>
              <a:rPr lang="de-DE" sz="1200" dirty="0" err="1" smtClean="0">
                <a:solidFill>
                  <a:schemeClr val="accent1"/>
                </a:solidFill>
                <a:latin typeface="+mn-lt"/>
              </a:rPr>
              <a:t>Using</a:t>
            </a:r>
            <a:r>
              <a:rPr lang="de-DE" sz="1200" dirty="0" smtClean="0">
                <a:solidFill>
                  <a:schemeClr val="accent1"/>
                </a:solidFill>
                <a:latin typeface="+mn-lt"/>
              </a:rPr>
              <a:t> </a:t>
            </a:r>
            <a:r>
              <a:rPr lang="de-DE" sz="1200" dirty="0" err="1" smtClean="0">
                <a:solidFill>
                  <a:schemeClr val="accent1"/>
                </a:solidFill>
                <a:latin typeface="+mn-lt"/>
              </a:rPr>
              <a:t>the</a:t>
            </a:r>
            <a:r>
              <a:rPr lang="de-DE" sz="1200" dirty="0" smtClean="0">
                <a:solidFill>
                  <a:schemeClr val="accent1"/>
                </a:solidFill>
                <a:latin typeface="+mn-lt"/>
              </a:rPr>
              <a:t> </a:t>
            </a:r>
            <a:r>
              <a:rPr lang="de-DE" sz="1200" dirty="0" err="1" smtClean="0">
                <a:solidFill>
                  <a:schemeClr val="accent1"/>
                </a:solidFill>
                <a:latin typeface="+mn-lt"/>
              </a:rPr>
              <a:t>internal</a:t>
            </a:r>
            <a:r>
              <a:rPr lang="de-DE" sz="1200" dirty="0" smtClean="0">
                <a:solidFill>
                  <a:schemeClr val="accent1"/>
                </a:solidFill>
                <a:latin typeface="+mn-lt"/>
              </a:rPr>
              <a:t> </a:t>
            </a:r>
            <a:r>
              <a:rPr lang="de-DE" sz="1200" dirty="0" err="1" smtClean="0">
                <a:solidFill>
                  <a:schemeClr val="accent1"/>
                </a:solidFill>
                <a:latin typeface="+mn-lt"/>
              </a:rPr>
              <a:t>and</a:t>
            </a:r>
            <a:r>
              <a:rPr lang="de-DE" sz="1200" dirty="0" smtClean="0">
                <a:solidFill>
                  <a:schemeClr val="accent1"/>
                </a:solidFill>
                <a:latin typeface="+mn-lt"/>
              </a:rPr>
              <a:t> </a:t>
            </a:r>
            <a:r>
              <a:rPr lang="de-DE" sz="1200" dirty="0" err="1" smtClean="0">
                <a:solidFill>
                  <a:schemeClr val="accent1"/>
                </a:solidFill>
                <a:latin typeface="+mn-lt"/>
              </a:rPr>
              <a:t>external</a:t>
            </a:r>
            <a:r>
              <a:rPr lang="de-DE" sz="1200" dirty="0" smtClean="0">
                <a:solidFill>
                  <a:schemeClr val="accent1"/>
                </a:solidFill>
                <a:latin typeface="+mn-lt"/>
              </a:rPr>
              <a:t> </a:t>
            </a:r>
            <a:r>
              <a:rPr lang="de-DE" sz="1200" dirty="0" err="1" smtClean="0">
                <a:solidFill>
                  <a:schemeClr val="accent1"/>
                </a:solidFill>
                <a:latin typeface="+mn-lt"/>
              </a:rPr>
              <a:t>aftermarket</a:t>
            </a:r>
            <a:r>
              <a:rPr lang="de-DE" sz="1200" dirty="0" smtClean="0">
                <a:solidFill>
                  <a:schemeClr val="accent1"/>
                </a:solidFill>
                <a:latin typeface="+mn-lt"/>
              </a:rPr>
              <a:t> </a:t>
            </a:r>
            <a:r>
              <a:rPr lang="de-DE" sz="1200" dirty="0" err="1" smtClean="0">
                <a:solidFill>
                  <a:schemeClr val="accent1"/>
                </a:solidFill>
                <a:latin typeface="+mn-lt"/>
              </a:rPr>
              <a:t>database</a:t>
            </a:r>
            <a:r>
              <a:rPr lang="de-DE" sz="1200" dirty="0" smtClean="0">
                <a:solidFill>
                  <a:schemeClr val="accent1"/>
                </a:solidFill>
                <a:latin typeface="+mn-lt"/>
              </a:rPr>
              <a:t> </a:t>
            </a:r>
            <a:r>
              <a:rPr lang="de-DE" sz="1200" dirty="0" err="1" smtClean="0">
                <a:solidFill>
                  <a:schemeClr val="accent1"/>
                </a:solidFill>
                <a:latin typeface="+mn-lt"/>
              </a:rPr>
              <a:t>wolk</a:t>
            </a:r>
            <a:r>
              <a:rPr lang="de-DE" sz="1200" dirty="0" smtClean="0">
                <a:solidFill>
                  <a:schemeClr val="accent1"/>
                </a:solidFill>
                <a:latin typeface="+mn-lt"/>
              </a:rPr>
              <a:t> </a:t>
            </a:r>
            <a:r>
              <a:rPr lang="de-DE" sz="1200" dirty="0" err="1" smtClean="0">
                <a:solidFill>
                  <a:schemeClr val="accent1"/>
                </a:solidFill>
                <a:latin typeface="+mn-lt"/>
              </a:rPr>
              <a:t>collects</a:t>
            </a:r>
            <a:r>
              <a:rPr lang="de-DE" sz="1200" dirty="0" smtClean="0">
                <a:solidFill>
                  <a:schemeClr val="accent1"/>
                </a:solidFill>
                <a:latin typeface="+mn-lt"/>
              </a:rPr>
              <a:t> </a:t>
            </a:r>
            <a:r>
              <a:rPr lang="de-DE" sz="1200" dirty="0" err="1" smtClean="0">
                <a:solidFill>
                  <a:schemeClr val="accent1"/>
                </a:solidFill>
                <a:latin typeface="+mn-lt"/>
              </a:rPr>
              <a:t>the</a:t>
            </a:r>
            <a:r>
              <a:rPr lang="de-DE" sz="1200" dirty="0" smtClean="0">
                <a:solidFill>
                  <a:schemeClr val="accent1"/>
                </a:solidFill>
                <a:latin typeface="+mn-lt"/>
              </a:rPr>
              <a:t> </a:t>
            </a:r>
            <a:r>
              <a:rPr lang="de-DE" sz="1200" dirty="0" err="1" smtClean="0">
                <a:solidFill>
                  <a:schemeClr val="accent1"/>
                </a:solidFill>
                <a:latin typeface="+mn-lt"/>
              </a:rPr>
              <a:t>aftermarket</a:t>
            </a:r>
            <a:r>
              <a:rPr lang="de-DE" sz="1200" dirty="0" smtClean="0">
                <a:solidFill>
                  <a:schemeClr val="accent1"/>
                </a:solidFill>
                <a:latin typeface="+mn-lt"/>
              </a:rPr>
              <a:t> </a:t>
            </a:r>
            <a:r>
              <a:rPr lang="de-DE" sz="1200" dirty="0" err="1" smtClean="0">
                <a:solidFill>
                  <a:schemeClr val="accent1"/>
                </a:solidFill>
                <a:latin typeface="+mn-lt"/>
              </a:rPr>
              <a:t>structure</a:t>
            </a:r>
            <a:r>
              <a:rPr lang="de-DE" sz="1200" dirty="0" smtClean="0">
                <a:solidFill>
                  <a:schemeClr val="accent1"/>
                </a:solidFill>
                <a:latin typeface="+mn-lt"/>
              </a:rPr>
              <a:t> </a:t>
            </a:r>
            <a:r>
              <a:rPr lang="de-DE" sz="1200" dirty="0" err="1" smtClean="0">
                <a:solidFill>
                  <a:schemeClr val="accent1"/>
                </a:solidFill>
                <a:latin typeface="+mn-lt"/>
              </a:rPr>
              <a:t>data</a:t>
            </a:r>
            <a:r>
              <a:rPr lang="de-DE" sz="1200" dirty="0" smtClean="0">
                <a:solidFill>
                  <a:schemeClr val="accent1"/>
                </a:solidFill>
                <a:latin typeface="+mn-lt"/>
              </a:rPr>
              <a:t> </a:t>
            </a:r>
            <a:r>
              <a:rPr lang="de-DE" sz="1200" dirty="0" err="1" smtClean="0">
                <a:solidFill>
                  <a:schemeClr val="accent1"/>
                </a:solidFill>
                <a:latin typeface="+mn-lt"/>
              </a:rPr>
              <a:t>for</a:t>
            </a:r>
            <a:r>
              <a:rPr lang="de-DE" sz="1200" dirty="0" smtClean="0">
                <a:solidFill>
                  <a:schemeClr val="accent1"/>
                </a:solidFill>
                <a:latin typeface="+mn-lt"/>
              </a:rPr>
              <a:t> 27 countries EU </a:t>
            </a:r>
            <a:r>
              <a:rPr lang="de-DE" sz="1200" dirty="0" err="1" smtClean="0">
                <a:solidFill>
                  <a:schemeClr val="accent1"/>
                </a:solidFill>
                <a:latin typeface="+mn-lt"/>
              </a:rPr>
              <a:t>without</a:t>
            </a:r>
            <a:r>
              <a:rPr lang="de-DE" sz="1200" dirty="0" smtClean="0">
                <a:solidFill>
                  <a:schemeClr val="accent1"/>
                </a:solidFill>
                <a:latin typeface="+mn-lt"/>
              </a:rPr>
              <a:t> LUX, CY </a:t>
            </a:r>
            <a:r>
              <a:rPr lang="de-DE" sz="1200" dirty="0" err="1" smtClean="0">
                <a:solidFill>
                  <a:schemeClr val="accent1"/>
                </a:solidFill>
                <a:latin typeface="+mn-lt"/>
              </a:rPr>
              <a:t>and</a:t>
            </a:r>
            <a:r>
              <a:rPr lang="de-DE" sz="1200" dirty="0" smtClean="0">
                <a:solidFill>
                  <a:schemeClr val="accent1"/>
                </a:solidFill>
                <a:latin typeface="+mn-lt"/>
              </a:rPr>
              <a:t> MT  but </a:t>
            </a:r>
            <a:r>
              <a:rPr lang="de-DE" sz="1200" dirty="0" err="1" smtClean="0">
                <a:solidFill>
                  <a:schemeClr val="accent1"/>
                </a:solidFill>
                <a:latin typeface="+mn-lt"/>
              </a:rPr>
              <a:t>including</a:t>
            </a:r>
            <a:r>
              <a:rPr lang="de-DE" sz="1200" dirty="0" smtClean="0">
                <a:solidFill>
                  <a:schemeClr val="accent1"/>
                </a:solidFill>
                <a:latin typeface="+mn-lt"/>
              </a:rPr>
              <a:t> NO, TR </a:t>
            </a:r>
            <a:r>
              <a:rPr lang="de-DE" sz="1200" dirty="0" err="1" smtClean="0">
                <a:solidFill>
                  <a:schemeClr val="accent1"/>
                </a:solidFill>
                <a:latin typeface="+mn-lt"/>
              </a:rPr>
              <a:t>and</a:t>
            </a:r>
            <a:r>
              <a:rPr lang="de-DE" sz="1200" dirty="0" smtClean="0">
                <a:solidFill>
                  <a:schemeClr val="accent1"/>
                </a:solidFill>
                <a:latin typeface="+mn-lt"/>
              </a:rPr>
              <a:t> CH.</a:t>
            </a:r>
          </a:p>
          <a:p>
            <a:endParaRPr lang="de-DE" sz="1200" dirty="0" smtClean="0">
              <a:solidFill>
                <a:schemeClr val="accent1"/>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913" y="1196975"/>
            <a:ext cx="8229600" cy="365125"/>
          </a:xfrm>
        </p:spPr>
        <p:style>
          <a:lnRef idx="1">
            <a:schemeClr val="accent5"/>
          </a:lnRef>
          <a:fillRef idx="3">
            <a:schemeClr val="accent5"/>
          </a:fillRef>
          <a:effectRef idx="2">
            <a:schemeClr val="accent5"/>
          </a:effectRef>
          <a:fontRef idx="minor">
            <a:schemeClr val="lt1"/>
          </a:fontRef>
        </p:style>
        <p:txBody>
          <a:bodyPr/>
          <a:lstStyle/>
          <a:p>
            <a:pPr>
              <a:defRPr/>
            </a:pPr>
            <a:r>
              <a:rPr lang="en-US" b="1" dirty="0" smtClean="0"/>
              <a:t>Methodology - production and sales data collecting  </a:t>
            </a:r>
            <a:endParaRPr lang="de-DE" dirty="0"/>
          </a:p>
        </p:txBody>
      </p:sp>
      <p:sp>
        <p:nvSpPr>
          <p:cNvPr id="4" name="Rechteck 3"/>
          <p:cNvSpPr/>
          <p:nvPr/>
        </p:nvSpPr>
        <p:spPr>
          <a:xfrm>
            <a:off x="467544" y="1902891"/>
            <a:ext cx="8208912" cy="3150863"/>
          </a:xfrm>
          <a:prstGeom prst="rect">
            <a:avLst/>
          </a:prstGeom>
        </p:spPr>
        <p:txBody>
          <a:bodyPr wrap="square">
            <a:spAutoFit/>
          </a:bodyPr>
          <a:lstStyle/>
          <a:p>
            <a:r>
              <a:rPr lang="de-DE" sz="1200" dirty="0" smtClean="0">
                <a:latin typeface="+mn-lt"/>
              </a:rPr>
              <a:t>LIC  </a:t>
            </a:r>
            <a:r>
              <a:rPr lang="de-DE" sz="1200" dirty="0" err="1" smtClean="0">
                <a:latin typeface="+mn-lt"/>
              </a:rPr>
              <a:t>creates</a:t>
            </a:r>
            <a:r>
              <a:rPr lang="de-DE" sz="1200" dirty="0" smtClean="0">
                <a:latin typeface="+mn-lt"/>
              </a:rPr>
              <a:t> </a:t>
            </a:r>
            <a:r>
              <a:rPr lang="de-DE" sz="1200" dirty="0" err="1" smtClean="0">
                <a:latin typeface="+mn-lt"/>
              </a:rPr>
              <a:t>the</a:t>
            </a:r>
            <a:r>
              <a:rPr lang="de-DE" sz="1200" dirty="0" smtClean="0">
                <a:latin typeface="+mn-lt"/>
              </a:rPr>
              <a:t> online </a:t>
            </a:r>
            <a:r>
              <a:rPr lang="de-DE" sz="1200" dirty="0" err="1" smtClean="0">
                <a:latin typeface="+mn-lt"/>
              </a:rPr>
              <a:t>tool</a:t>
            </a:r>
            <a:r>
              <a:rPr lang="de-DE" sz="1200" dirty="0" smtClean="0">
                <a:latin typeface="+mn-lt"/>
              </a:rPr>
              <a:t> </a:t>
            </a:r>
            <a:r>
              <a:rPr lang="de-DE" sz="1200" dirty="0" err="1" smtClean="0">
                <a:latin typeface="+mn-lt"/>
              </a:rPr>
              <a:t>for</a:t>
            </a:r>
            <a:r>
              <a:rPr lang="de-DE" sz="1200" dirty="0" smtClean="0">
                <a:latin typeface="+mn-lt"/>
              </a:rPr>
              <a:t> </a:t>
            </a:r>
            <a:r>
              <a:rPr lang="de-DE" sz="1200" dirty="0" err="1" smtClean="0">
                <a:latin typeface="+mn-lt"/>
              </a:rPr>
              <a:t>members</a:t>
            </a:r>
            <a:r>
              <a:rPr lang="de-DE" sz="1200" dirty="0" smtClean="0">
                <a:latin typeface="+mn-lt"/>
              </a:rPr>
              <a:t> </a:t>
            </a:r>
            <a:r>
              <a:rPr lang="de-DE" sz="1200" dirty="0" err="1" smtClean="0">
                <a:latin typeface="+mn-lt"/>
              </a:rPr>
              <a:t>and</a:t>
            </a:r>
            <a:r>
              <a:rPr lang="de-DE" sz="1200" dirty="0" smtClean="0">
                <a:latin typeface="+mn-lt"/>
              </a:rPr>
              <a:t> </a:t>
            </a:r>
            <a:r>
              <a:rPr lang="de-DE" sz="1200" dirty="0" err="1" smtClean="0">
                <a:latin typeface="+mn-lt"/>
              </a:rPr>
              <a:t>sub</a:t>
            </a:r>
            <a:r>
              <a:rPr lang="de-DE" sz="1200" dirty="0" smtClean="0">
                <a:latin typeface="+mn-lt"/>
              </a:rPr>
              <a:t> </a:t>
            </a:r>
            <a:r>
              <a:rPr lang="de-DE" sz="1200" dirty="0" err="1" smtClean="0">
                <a:latin typeface="+mn-lt"/>
              </a:rPr>
              <a:t>members</a:t>
            </a:r>
            <a:r>
              <a:rPr lang="de-DE" sz="1200" dirty="0" smtClean="0">
                <a:latin typeface="+mn-lt"/>
              </a:rPr>
              <a:t> </a:t>
            </a:r>
            <a:r>
              <a:rPr lang="de-DE" sz="1200" dirty="0" err="1" smtClean="0">
                <a:latin typeface="+mn-lt"/>
              </a:rPr>
              <a:t>of</a:t>
            </a:r>
            <a:r>
              <a:rPr lang="de-DE" sz="1200" dirty="0" smtClean="0">
                <a:latin typeface="+mn-lt"/>
              </a:rPr>
              <a:t> </a:t>
            </a:r>
            <a:r>
              <a:rPr lang="de-DE" sz="1200" dirty="0" err="1" smtClean="0">
                <a:latin typeface="+mn-lt"/>
              </a:rPr>
              <a:t>the</a:t>
            </a:r>
            <a:r>
              <a:rPr lang="de-DE" sz="1200" dirty="0" smtClean="0">
                <a:latin typeface="+mn-lt"/>
              </a:rPr>
              <a:t> national </a:t>
            </a:r>
            <a:r>
              <a:rPr lang="de-DE" sz="1200" dirty="0" err="1" smtClean="0">
                <a:latin typeface="+mn-lt"/>
              </a:rPr>
              <a:t>associations</a:t>
            </a:r>
            <a:r>
              <a:rPr lang="de-DE" sz="1200" dirty="0" smtClean="0">
                <a:latin typeface="+mn-lt"/>
              </a:rPr>
              <a:t>.</a:t>
            </a:r>
          </a:p>
          <a:p>
            <a:endParaRPr lang="de-DE" sz="1200" dirty="0" smtClean="0">
              <a:latin typeface="+mn-lt"/>
            </a:endParaRPr>
          </a:p>
          <a:p>
            <a:r>
              <a:rPr lang="en-US" sz="1200" dirty="0" smtClean="0">
                <a:latin typeface="+mn-lt"/>
              </a:rPr>
              <a:t>Leo-impact establishes the internet access collection system for in depth market information feedback to all data providing parties. Leo-Impact provides a database with internet access functionality and security routines. </a:t>
            </a:r>
          </a:p>
          <a:p>
            <a:endParaRPr lang="en-US" sz="1200" dirty="0" smtClean="0">
              <a:latin typeface="+mn-lt"/>
            </a:endParaRPr>
          </a:p>
          <a:p>
            <a:r>
              <a:rPr lang="en-US" sz="1200" dirty="0" smtClean="0">
                <a:latin typeface="+mn-lt"/>
              </a:rPr>
              <a:t>Wolk and LIC develop the questionnaire for members and sub members of the national associations. The aim is to get the information for market volume calculation for each country.</a:t>
            </a:r>
          </a:p>
          <a:p>
            <a:endParaRPr lang="en-US" sz="1400" dirty="0" smtClean="0">
              <a:latin typeface="+mn-lt"/>
            </a:endParaRPr>
          </a:p>
          <a:p>
            <a:r>
              <a:rPr lang="en-US" sz="1100" dirty="0" smtClean="0">
                <a:latin typeface="+mn-lt"/>
              </a:rPr>
              <a:t>Users will be asked to provide </a:t>
            </a:r>
            <a:r>
              <a:rPr lang="de-DE" sz="1100" dirty="0" err="1" smtClean="0">
                <a:solidFill>
                  <a:prstClr val="black"/>
                </a:solidFill>
                <a:latin typeface="DIN Next LT Pro"/>
              </a:rPr>
              <a:t>following</a:t>
            </a:r>
            <a:r>
              <a:rPr lang="de-DE" sz="1100" dirty="0" smtClean="0">
                <a:solidFill>
                  <a:prstClr val="black"/>
                </a:solidFill>
                <a:latin typeface="DIN Next LT Pro"/>
              </a:rPr>
              <a:t> </a:t>
            </a:r>
            <a:r>
              <a:rPr lang="de-DE" sz="1100" dirty="0" err="1" smtClean="0">
                <a:solidFill>
                  <a:prstClr val="black"/>
                </a:solidFill>
                <a:latin typeface="DIN Next LT Pro"/>
              </a:rPr>
              <a:t>data</a:t>
            </a:r>
            <a:r>
              <a:rPr lang="de-DE" sz="1100" dirty="0" smtClean="0">
                <a:solidFill>
                  <a:prstClr val="black"/>
                </a:solidFill>
                <a:latin typeface="DIN Next LT Pro"/>
              </a:rPr>
              <a:t> </a:t>
            </a:r>
            <a:r>
              <a:rPr lang="de-DE" sz="1100" dirty="0" err="1" smtClean="0">
                <a:solidFill>
                  <a:prstClr val="black"/>
                </a:solidFill>
                <a:latin typeface="DIN Next LT Pro"/>
              </a:rPr>
              <a:t>for</a:t>
            </a:r>
            <a:r>
              <a:rPr lang="de-DE" sz="1100" dirty="0" smtClean="0">
                <a:solidFill>
                  <a:prstClr val="black"/>
                </a:solidFill>
                <a:latin typeface="DIN Next LT Pro"/>
              </a:rPr>
              <a:t> </a:t>
            </a:r>
            <a:r>
              <a:rPr lang="de-DE" sz="1100" dirty="0" err="1" smtClean="0">
                <a:solidFill>
                  <a:prstClr val="black"/>
                </a:solidFill>
                <a:latin typeface="DIN Next LT Pro"/>
              </a:rPr>
              <a:t>each</a:t>
            </a:r>
            <a:r>
              <a:rPr lang="de-DE" sz="1100" dirty="0" smtClean="0">
                <a:solidFill>
                  <a:prstClr val="black"/>
                </a:solidFill>
                <a:latin typeface="DIN Next LT Pro"/>
              </a:rPr>
              <a:t> </a:t>
            </a:r>
            <a:r>
              <a:rPr lang="de-DE" sz="1100" dirty="0" err="1" smtClean="0">
                <a:solidFill>
                  <a:prstClr val="black"/>
                </a:solidFill>
                <a:latin typeface="DIN Next LT Pro"/>
              </a:rPr>
              <a:t>product</a:t>
            </a:r>
            <a:r>
              <a:rPr lang="de-DE" sz="1100" dirty="0" smtClean="0">
                <a:solidFill>
                  <a:prstClr val="black"/>
                </a:solidFill>
                <a:latin typeface="DIN Next LT Pro"/>
              </a:rPr>
              <a:t> </a:t>
            </a:r>
            <a:r>
              <a:rPr lang="de-DE" sz="1100" dirty="0" err="1" smtClean="0">
                <a:solidFill>
                  <a:prstClr val="black"/>
                </a:solidFill>
                <a:latin typeface="DIN Next LT Pro"/>
              </a:rPr>
              <a:t>group</a:t>
            </a:r>
            <a:r>
              <a:rPr lang="en-US" sz="1100" dirty="0" smtClean="0">
                <a:latin typeface="+mn-lt"/>
              </a:rPr>
              <a:t> in such way that business secrets are kept and are not published:</a:t>
            </a:r>
            <a:endParaRPr lang="de-DE" sz="1200" dirty="0" smtClean="0">
              <a:latin typeface="+mn-lt"/>
            </a:endParaRPr>
          </a:p>
          <a:p>
            <a:pPr marL="342900" lvl="1" indent="-342900">
              <a:lnSpc>
                <a:spcPct val="150000"/>
              </a:lnSpc>
              <a:buFont typeface="Arial" pitchFamily="34" charset="0"/>
              <a:buChar char="•"/>
            </a:pPr>
            <a:r>
              <a:rPr lang="de-DE" sz="1050" dirty="0" err="1" smtClean="0">
                <a:latin typeface="+mn-lt"/>
              </a:rPr>
              <a:t>Production</a:t>
            </a:r>
            <a:r>
              <a:rPr lang="de-DE" sz="1050" dirty="0" smtClean="0">
                <a:latin typeface="+mn-lt"/>
              </a:rPr>
              <a:t> </a:t>
            </a:r>
            <a:r>
              <a:rPr lang="de-DE" sz="1050" dirty="0" err="1" smtClean="0">
                <a:latin typeface="+mn-lt"/>
              </a:rPr>
              <a:t>data</a:t>
            </a:r>
            <a:r>
              <a:rPr lang="de-DE" sz="1050" dirty="0" smtClean="0">
                <a:latin typeface="+mn-lt"/>
              </a:rPr>
              <a:t> incl. </a:t>
            </a:r>
            <a:r>
              <a:rPr lang="de-DE" sz="1050" dirty="0" err="1" smtClean="0">
                <a:latin typeface="+mn-lt"/>
              </a:rPr>
              <a:t>labeling</a:t>
            </a:r>
            <a:r>
              <a:rPr lang="de-DE" sz="1050" dirty="0" smtClean="0">
                <a:latin typeface="+mn-lt"/>
              </a:rPr>
              <a:t> </a:t>
            </a:r>
            <a:r>
              <a:rPr lang="de-DE" sz="1050" dirty="0" err="1" smtClean="0">
                <a:latin typeface="+mn-lt"/>
              </a:rPr>
              <a:t>information</a:t>
            </a:r>
            <a:endParaRPr lang="de-DE" sz="1200" dirty="0" smtClean="0">
              <a:latin typeface="+mn-lt"/>
            </a:endParaRPr>
          </a:p>
          <a:p>
            <a:pPr marL="342900" indent="-342900">
              <a:lnSpc>
                <a:spcPct val="150000"/>
              </a:lnSpc>
              <a:buFont typeface="Arial" pitchFamily="34" charset="0"/>
              <a:buChar char="•"/>
            </a:pPr>
            <a:r>
              <a:rPr lang="de-DE" sz="1050" dirty="0" smtClean="0">
                <a:latin typeface="+mn-lt"/>
              </a:rPr>
              <a:t>Sales </a:t>
            </a:r>
            <a:r>
              <a:rPr lang="de-DE" sz="1050" dirty="0" err="1" smtClean="0">
                <a:latin typeface="+mn-lt"/>
              </a:rPr>
              <a:t>data</a:t>
            </a:r>
            <a:endParaRPr lang="de-DE" sz="1200" dirty="0" smtClean="0">
              <a:latin typeface="+mn-lt"/>
            </a:endParaRPr>
          </a:p>
          <a:p>
            <a:pPr marL="342900" indent="-342900">
              <a:lnSpc>
                <a:spcPct val="150000"/>
              </a:lnSpc>
              <a:buFont typeface="Arial" pitchFamily="34" charset="0"/>
              <a:buChar char="•"/>
            </a:pPr>
            <a:r>
              <a:rPr lang="de-DE" sz="1050" dirty="0" smtClean="0">
                <a:latin typeface="+mn-lt"/>
              </a:rPr>
              <a:t>Export </a:t>
            </a:r>
            <a:r>
              <a:rPr lang="de-DE" sz="1050" dirty="0" err="1" smtClean="0">
                <a:latin typeface="+mn-lt"/>
              </a:rPr>
              <a:t>data</a:t>
            </a:r>
            <a:r>
              <a:rPr lang="de-DE" sz="1050" dirty="0" smtClean="0">
                <a:latin typeface="+mn-lt"/>
              </a:rPr>
              <a:t> </a:t>
            </a:r>
            <a:r>
              <a:rPr lang="de-DE" sz="1050" dirty="0" err="1" smtClean="0">
                <a:latin typeface="+mn-lt"/>
              </a:rPr>
              <a:t>by</a:t>
            </a:r>
            <a:r>
              <a:rPr lang="de-DE" sz="1050" dirty="0" smtClean="0">
                <a:latin typeface="+mn-lt"/>
              </a:rPr>
              <a:t> </a:t>
            </a:r>
            <a:r>
              <a:rPr lang="de-DE" sz="1050" dirty="0" err="1" smtClean="0">
                <a:latin typeface="+mn-lt"/>
              </a:rPr>
              <a:t>country</a:t>
            </a:r>
            <a:endParaRPr lang="de-DE" sz="1050" dirty="0" smtClean="0">
              <a:solidFill>
                <a:prstClr val="black"/>
              </a:solidFill>
              <a:latin typeface="+mn-lt"/>
            </a:endParaRPr>
          </a:p>
          <a:p>
            <a:pPr marL="342900" indent="-342900">
              <a:lnSpc>
                <a:spcPct val="150000"/>
              </a:lnSpc>
              <a:buFont typeface="Arial" pitchFamily="34" charset="0"/>
              <a:buChar char="•"/>
            </a:pPr>
            <a:r>
              <a:rPr lang="de-DE" sz="1050" dirty="0" smtClean="0">
                <a:latin typeface="+mn-lt"/>
              </a:rPr>
              <a:t>IAM/OES </a:t>
            </a:r>
            <a:r>
              <a:rPr lang="de-DE" sz="1050" dirty="0" err="1" smtClean="0">
                <a:latin typeface="+mn-lt"/>
              </a:rPr>
              <a:t>activities</a:t>
            </a:r>
            <a:endParaRPr lang="de-DE" sz="1050" dirty="0" smtClean="0">
              <a:latin typeface="+mn-lt"/>
            </a:endParaRPr>
          </a:p>
          <a:p>
            <a:pPr marL="342900" indent="-342900">
              <a:lnSpc>
                <a:spcPct val="150000"/>
              </a:lnSpc>
              <a:buFont typeface="Arial" pitchFamily="34" charset="0"/>
              <a:buChar char="•"/>
            </a:pPr>
            <a:r>
              <a:rPr lang="de-DE" sz="1050" dirty="0" err="1" smtClean="0">
                <a:latin typeface="+mn-lt"/>
              </a:rPr>
              <a:t>Tbd</a:t>
            </a:r>
            <a:r>
              <a:rPr lang="de-DE" sz="1050" dirty="0" smtClean="0">
                <a:latin typeface="+mn-lt"/>
              </a:rPr>
              <a:t>. </a:t>
            </a:r>
            <a:r>
              <a:rPr lang="en-US" sz="1050" dirty="0" smtClean="0">
                <a:latin typeface="+mn-lt"/>
              </a:rPr>
              <a:t> </a:t>
            </a:r>
            <a:endParaRPr lang="en-US" sz="1400" dirty="0" smtClean="0">
              <a:latin typeface="+mn-lt"/>
            </a:endParaRPr>
          </a:p>
        </p:txBody>
      </p:sp>
      <p:sp>
        <p:nvSpPr>
          <p:cNvPr id="6" name="Textfeld 5"/>
          <p:cNvSpPr txBox="1"/>
          <p:nvPr/>
        </p:nvSpPr>
        <p:spPr>
          <a:xfrm>
            <a:off x="467544" y="5373216"/>
            <a:ext cx="8136904" cy="830997"/>
          </a:xfrm>
          <a:prstGeom prst="rect">
            <a:avLst/>
          </a:prstGeom>
          <a:noFill/>
        </p:spPr>
        <p:txBody>
          <a:bodyPr wrap="square" rtlCol="0">
            <a:spAutoFit/>
          </a:bodyPr>
          <a:lstStyle/>
          <a:p>
            <a:r>
              <a:rPr lang="en-US" sz="1200" dirty="0" smtClean="0">
                <a:solidFill>
                  <a:schemeClr val="accent1"/>
                </a:solidFill>
                <a:latin typeface="+mn-lt"/>
              </a:rPr>
              <a:t>Assistance of the customers:</a:t>
            </a:r>
          </a:p>
          <a:p>
            <a:r>
              <a:rPr lang="en-US" sz="1200" dirty="0" smtClean="0">
                <a:solidFill>
                  <a:schemeClr val="accent1"/>
                </a:solidFill>
                <a:latin typeface="+mn-lt"/>
              </a:rPr>
              <a:t>National associations organize all (most) of their sub members to provide data on a quarterly basis, help the consultants with double and cross checking information. </a:t>
            </a:r>
          </a:p>
          <a:p>
            <a:endParaRPr lang="de-DE" sz="1200" dirty="0">
              <a:solidFill>
                <a:schemeClr val="accent1"/>
              </a:solidFill>
              <a:latin typeface="+mn-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keanos">
  <a:themeElements>
    <a:clrScheme name="wasex">
      <a:dk1>
        <a:sysClr val="windowText" lastClr="000000"/>
      </a:dk1>
      <a:lt1>
        <a:sysClr val="window" lastClr="FFFFFF"/>
      </a:lt1>
      <a:dk2>
        <a:srgbClr val="666666"/>
      </a:dk2>
      <a:lt2>
        <a:srgbClr val="D2D2D2"/>
      </a:lt2>
      <a:accent1>
        <a:srgbClr val="9D003C"/>
      </a:accent1>
      <a:accent2>
        <a:srgbClr val="C1C1C1"/>
      </a:accent2>
      <a:accent3>
        <a:srgbClr val="002D69"/>
      </a:accent3>
      <a:accent4>
        <a:srgbClr val="666666"/>
      </a:accent4>
      <a:accent5>
        <a:srgbClr val="800031"/>
      </a:accent5>
      <a:accent6>
        <a:srgbClr val="00349E"/>
      </a:accent6>
      <a:hlink>
        <a:srgbClr val="800031"/>
      </a:hlink>
      <a:folHlink>
        <a:srgbClr val="800031"/>
      </a:folHlink>
    </a:clrScheme>
    <a:fontScheme name="wasex">
      <a:majorFont>
        <a:latin typeface="DIN Next LT Pro"/>
        <a:ea typeface=""/>
        <a:cs typeface=""/>
      </a:majorFont>
      <a:minorFont>
        <a:latin typeface="DIN Next LT Pro"/>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anchor="ctr"/>
      <a:lstStyle>
        <a:defPPr algn="ctr">
          <a:defRPr sz="1200" dirty="0">
            <a:solidFill>
              <a:schemeClr val="tx1"/>
            </a:solidFill>
            <a:cs typeface="Arial" pitchFamily="34" charset="0"/>
          </a:defRPr>
        </a:defPPr>
      </a:lstStyle>
      <a:style>
        <a:lnRef idx="1">
          <a:schemeClr val="accent2"/>
        </a:lnRef>
        <a:fillRef idx="2">
          <a:schemeClr val="accent2"/>
        </a:fillRef>
        <a:effectRef idx="1">
          <a:schemeClr val="accent2"/>
        </a:effectRef>
        <a:fontRef idx="minor">
          <a:schemeClr val="dk1"/>
        </a:fontRef>
      </a: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TotalTime>
  <Words>1625</Words>
  <Application>Microsoft Office PowerPoint</Application>
  <PresentationFormat>On-screen Show (4:3)</PresentationFormat>
  <Paragraphs>235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Okeanos</vt:lpstr>
      <vt:lpstr>European Garage Equipment Association</vt:lpstr>
      <vt:lpstr>Situation</vt:lpstr>
      <vt:lpstr>About wolk after sales experts gmbh</vt:lpstr>
      <vt:lpstr>About Leo Impact Consulting</vt:lpstr>
      <vt:lpstr>Services in overview</vt:lpstr>
      <vt:lpstr>Services in overview</vt:lpstr>
      <vt:lpstr>Project design</vt:lpstr>
      <vt:lpstr>Methodology – aftermarket structure data collecting </vt:lpstr>
      <vt:lpstr>Methodology - production and sales data collecting  </vt:lpstr>
      <vt:lpstr>Methodology - production and sales data evaluation </vt:lpstr>
      <vt:lpstr>Methodology - production and sales data evaluation </vt:lpstr>
      <vt:lpstr>Reasons for necessity of both research / evaluation methods</vt:lpstr>
      <vt:lpstr>Reporting</vt:lpstr>
      <vt:lpstr>Time frame</vt:lpstr>
      <vt:lpstr>Total calculation</vt:lpstr>
      <vt:lpstr>Calculation – payment proposal </vt:lpstr>
      <vt:lpstr>Calculation – payment proposal </vt:lpstr>
      <vt:lpstr>Marketing of the report</vt:lpstr>
      <vt:lpstr>Contact</vt:lpstr>
    </vt:vector>
  </TitlesOfParts>
  <Company>Wolk &amp; Partner Car Consult GmbH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Wolk &amp; Partner</dc:creator>
  <cp:lastModifiedBy> </cp:lastModifiedBy>
  <cp:revision>342</cp:revision>
  <dcterms:created xsi:type="dcterms:W3CDTF">2009-03-24T09:45:06Z</dcterms:created>
  <dcterms:modified xsi:type="dcterms:W3CDTF">2012-09-25T09:48:12Z</dcterms:modified>
</cp:coreProperties>
</file>